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  <p:sldMasterId id="2147483660" r:id="rId2"/>
    <p:sldMasterId id="2147483661" r:id="rId3"/>
  </p:sldMasterIdLst>
  <p:notesMasterIdLst>
    <p:notesMasterId r:id="rId42"/>
  </p:notesMasterIdLst>
  <p:sldIdLst>
    <p:sldId id="256" r:id="rId4"/>
    <p:sldId id="257" r:id="rId5"/>
    <p:sldId id="258" r:id="rId6"/>
    <p:sldId id="259" r:id="rId7"/>
    <p:sldId id="292" r:id="rId8"/>
    <p:sldId id="303" r:id="rId9"/>
    <p:sldId id="298" r:id="rId10"/>
    <p:sldId id="301" r:id="rId11"/>
    <p:sldId id="302" r:id="rId12"/>
    <p:sldId id="296" r:id="rId13"/>
    <p:sldId id="305" r:id="rId14"/>
    <p:sldId id="306" r:id="rId15"/>
    <p:sldId id="304" r:id="rId16"/>
    <p:sldId id="287" r:id="rId17"/>
    <p:sldId id="307" r:id="rId18"/>
    <p:sldId id="308" r:id="rId19"/>
    <p:sldId id="309" r:id="rId20"/>
    <p:sldId id="286" r:id="rId21"/>
    <p:sldId id="310" r:id="rId22"/>
    <p:sldId id="313" r:id="rId23"/>
    <p:sldId id="314" r:id="rId24"/>
    <p:sldId id="288" r:id="rId25"/>
    <p:sldId id="289" r:id="rId26"/>
    <p:sldId id="311" r:id="rId27"/>
    <p:sldId id="312" r:id="rId28"/>
    <p:sldId id="315" r:id="rId29"/>
    <p:sldId id="290" r:id="rId30"/>
    <p:sldId id="316" r:id="rId31"/>
    <p:sldId id="291" r:id="rId32"/>
    <p:sldId id="317" r:id="rId33"/>
    <p:sldId id="318" r:id="rId34"/>
    <p:sldId id="319" r:id="rId35"/>
    <p:sldId id="320" r:id="rId36"/>
    <p:sldId id="321" r:id="rId37"/>
    <p:sldId id="294" r:id="rId38"/>
    <p:sldId id="322" r:id="rId39"/>
    <p:sldId id="323" r:id="rId40"/>
    <p:sldId id="285" r:id="rId4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96" y="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14.03.2025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A60F4-1685-0296-085D-CB10F7927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80111D-82A7-A252-9014-1A5BBFDE43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74512A-4279-AA3B-DF33-4B8531FFB84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25135FB-ABC4-3C3C-7EEB-1A571C360D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7388167-8CE2-F281-07F3-82753EBFA5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B6CDC-EBCC-2FF8-586E-617F4996C25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6EFB0-B339-2020-1EB5-D856359D83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809251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FF6EF6-33A5-D5B4-1AD9-BD01D7BE1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609FAA-5264-2D21-C0C6-B6E6B4EB380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54A2B4-867C-9DD6-4133-80C18E9CF1D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4FD8E60-3FDA-1B98-E3C0-06C004A15E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9154973-269D-F5AD-CFAF-6310A32ABA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E6F31F-5FE9-1638-FF42-9A685F9811E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380F6-050A-C48B-9B6D-C055847571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265686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2116B-3B91-B242-B8F4-C4CEE6F85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CB1B01C-CA9F-AD41-4030-9136BFAFBED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6BCC6A-B87C-6419-2507-6A381D09B08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104B603-7DAB-F6AA-2FFA-EB8003BB3D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47A978F-152B-0B56-FA82-A6E55E07FD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1E28E-88DD-9183-2663-A10F0ABF67C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5EC5BB-3169-47BE-C3C0-E25F7D2A7E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0626785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2A9F6-D51C-E474-809E-3C2EE53BC4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730CBED-ED73-97B1-666E-7350686C557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9E4199-E23B-244D-7636-297D7181B7E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8A7C641-CE84-33B1-580A-65672C09EC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B4C556A-5CAF-B01F-9CA0-B2DD13EFFC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CC01B-BDA6-5249-4310-94243B6D81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7F509-1C31-29F6-7398-FFEBF00E09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5070692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D54F88-710B-851F-8C7A-86C75FEF7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A5A38FF-4F8C-7865-05D3-2E25EF7F20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6F201-7AE3-11A9-F6DD-4A6C2683876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A8182E7-6C3A-6F2D-2E2D-CC19170E3E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95DB827-AC82-B342-6EE2-F938917094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AF7EDB-14BA-D528-720C-544FAA71909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182E53-CC8D-DA95-48D4-0CF29A0535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5012607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79A0C0-EBE7-C5D7-6F54-5A125D4E3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E73F8C9-3928-FFA9-5085-1A0D3930BD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C58C35-759C-5B7D-05E7-B22AA6167A9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014903B-3F9E-4AC1-3637-CE37E71646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BB3638A-702C-EC84-4C50-87652966B1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A441E-8BED-3BB2-D2BF-213131EA338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F279FA-49E0-798D-F12B-55FE88C3BE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0231114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B725E0-C1B7-F5C0-BAB3-EE96D3E9C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94D27E0-C941-4112-B7E7-A1E5AAA67C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46FFC0-4BA2-4E1C-9CC4-711C446E513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08E9D06-153C-60D2-5652-ABF1102299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7EB293D-6701-78F1-5FF7-764636A5B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627C50-D4BD-8288-10DD-03493AA40B5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B9BDD6-3BDC-E63B-2EB3-AD6317EAA0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7262899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E7B3D4-3189-A302-D372-7ECB06C94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7D1CE19-8AE5-FA01-7DD3-59234585A6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AA767D-1CE8-FF47-B18A-BA6EF35C331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978557A4-7A7C-C03D-3158-B379294E48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90FCE5E-ED38-0D48-0EBE-E78B83DF46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82B8B6-0A91-0CE6-4648-BC882F1B35D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38901-F919-6B72-555F-5177CAA4DE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9114085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AF3808-CA61-5E1C-F7AD-BC2B5D3BC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30249CF-0C1B-3F56-0DC8-C2546330A36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5E2958-2E22-6E86-CBEE-B1DB7852A93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F6F108D-8081-BFC4-747D-78C6F37116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F5304CA-A0F4-51B4-2B2D-062126DFCA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501910-C205-E0EF-6A3D-EF2DEC4BA85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E1BBF1-56F5-ABC1-1D82-90DD97D7B4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199733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4249A-50E7-102E-58FA-36E59FAF8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75FE6B6-431F-2141-2296-3BB60B437F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EB3CF7-FB4B-50BF-5E5F-991D335095C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B5515541-4D53-9A59-362C-0B1D4A81A5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5ED5E77-26C9-4391-7367-9A9EB08F00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DCC96-753E-686C-359B-0A4E372176B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95B99-0CC9-5A43-C360-75F56DD162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234657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786383-76B0-7BF6-3EC9-DB072C5A1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7206BB9-265A-2F26-8547-8F23159FD9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749006-C4BF-79A1-FCA7-FE8012EA8CA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12F9B50-9AE2-F4A2-1FAB-17FC755BFB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DF6EEDF-76C1-F7C0-0BC5-BC107F36D9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FF751-3D7E-26B9-0EDA-CA269B39983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B8B909-2696-6CD1-9E0B-35BC8EB403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7886210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8A72D-5EFD-66C9-8075-20D75C4AA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1AD7CF3-8388-7FFB-4AC4-490063B7B93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BE7F1F-8C47-D2B5-9247-B214519DB44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33F997D-F7CE-47D8-3964-B30D43AF55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65829E1-68AC-1C29-EB7A-6E6231F11E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948E81-1564-264C-31D5-8669DA532D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FB015-6429-70B9-3117-54EA95496F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3432520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8AE527-EE0B-E340-1A0F-7F9D5581C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E98187-F1B4-6C03-A5A9-C68F5817172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0A6B2E-ADEF-799D-B699-EFBF7A03289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93F90161-AFF6-6950-68D3-DD018E7394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B728A87-CDD3-9321-0A2F-662DA7AF0D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66C8C5-FEBB-0C91-859C-754B4EF696A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B5EE1-7488-94B8-794A-89AD4F85DA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371995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4F9AE6-0048-0362-A349-666F05E2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2BA2668-7ECB-F810-0B90-C65CC749A8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8F6260-690E-C18B-A6C1-8765B03AF76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1D487DD-409F-7DC1-ECB5-B834DD4220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6C5B3E6-9732-F8D2-9F34-EDE25B151C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50824-A479-29FD-61A8-08AC79F7642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EC9EDB-4D39-BBFB-E0C8-8BF1AAD58C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816974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80E6A-7DF2-8E5D-32B9-1DBB74E5B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5974690-DFA0-9662-CFD4-8ADC688DA8D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91816C-E4F1-912B-6423-2D4164F621E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F645327-3021-04AF-8909-A40E7D15FA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3BCF5EC-A104-7C05-996B-E4016D868B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C217BC-625A-3831-8AF4-493ED5E2B3D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2377C8-D4F0-B65A-ECD7-B05D29A675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2812514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EA874-ABCD-EE78-7738-1EC783B4A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8F8BFA0-90FD-EF9A-F56D-23B5990105B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6D120A-B5E0-D395-FF63-B17A28D9E0C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7C09D44C-FD95-3284-F7A3-19ED53DCBD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857D3F1-58ED-1DE3-3726-7CEF877264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D8A5D7-DFF9-C318-BD0C-5C6B8FF236C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E9EA63-6511-A5ED-952F-4EC9E55355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6502113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9F8AAC-0DE8-6E39-663E-7A0CBA9BD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7999D9-0A80-E471-BD42-71545BBBD2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5C51B0-4515-2F09-9D0E-8AEF129DD31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B69F147-FBB5-2B7A-9E51-59276FAA03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C3389FA-0F50-E64D-45C8-FEA78C7B45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AD01AB-BD14-7F42-7EC1-5FD573483EB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5C07F7-FC4E-6065-7B83-9A16B29EFC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4177262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677DF-3AE7-5304-5881-83B237B53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4178D7-7BF7-9F2C-DA04-128A85C5A0D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ECEF09-3992-521C-98A5-B1F506F2922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856E2FA-BD04-084D-A05B-2124D41A3D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9EF80E9-7947-7D2D-294A-03253B891B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4A816C-F037-3BD1-38DE-D04690B137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058AB5-AEB9-5FC2-0B94-EDBFFE0638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9190822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4C1B9A-0216-3465-238A-868792E27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A87F515-0056-A166-92A5-DE89E250DD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46A4FC-4660-D809-9818-457BCB241AC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95DF62A2-8F31-A4DE-C119-D80F7AB3B7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7D4186E-0CF7-FB76-2AF7-45F6D7481E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FB939-BA48-9085-C713-6C1418ABC44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AE9BBC-2325-52F7-3FA7-DD9E9FFDC1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76088640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BE166-FDF6-3A5B-1985-6F95228B0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F42C276-416E-C510-17A6-68A31D6BE22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F6D23B-7629-DF29-8546-B554DA172DC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9653DDD-2B1C-2207-1948-922CAABF5C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294BB3E-4471-DEBB-A30C-A8542700AF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0D74A3-8A36-17FB-4C5B-443D38D4BA3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437D6-53EC-00BB-1F75-A03FE6BD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727459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1ACD6-F383-8069-2C23-2092A5C86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7AB6A84-10BE-032A-8EF3-FD34178B6F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8BDD2-6CBA-DAAD-A124-D1230C7B24B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B40EEAF-5E51-CC8F-2C9E-52F5E45A4B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0533402-F400-78E6-2950-44518E4ACF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8386E2-ECF1-EE77-F703-C9BC37AF5D0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1B6F51-488C-4B66-62BC-CF8C62D8F2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8607790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9166A4-BDDB-CA7A-07BC-4DE20271BE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533D7F-E1BC-6594-B404-489F8BF706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5C8959-9DF0-EEDA-0F16-8098C341DE1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9A8CA4CA-0966-9066-ADED-9EA36FB16A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7891149-EFAE-479E-BACC-590F27B945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140F57-2560-1E70-BE56-09AE4983FA4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98E463-B332-AFC3-7BFA-0E4CD016C0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3561114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81EA8-5E03-0300-5893-F51E64D01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A44B1CE-CA9D-8AB1-88F3-53276F13F6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577DDA-3683-4FD6-4C65-7AFE9FBF7E4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E786620-1BFA-212B-9995-F143C6D3D3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0C1C3B2-0A0F-16D1-7160-1A320D432E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1DA8AF-7296-DA26-F0E8-1823D1C0E05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84ED4D-FA1F-9846-905B-3ADF0E8643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696887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C9BF1-D7F4-D544-4B92-303F60074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917A43-14B0-1274-525B-569DB6F8FF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935579-82F5-3457-4E64-F1F82129E0E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0F9ED8D-53B2-C1F5-3D57-77758A024B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DFAFE0E-9832-8749-B7F1-FF7149CDFB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AF23AD-7AD2-1821-1BE5-CF3C30A5023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BA03F-87AE-EAF4-7204-C4889DBA76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47281964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F2F18-27D2-1D0C-CDDA-89B2BC2F3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8BA3B6F-D97D-76BB-24D9-F4B0BF7EC73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A15571-C3D9-B9FC-775F-EF4C2E0B39B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BB55D77-AEDA-8FF6-5689-D5AA32C35C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04FC95D-EE23-7C73-804E-52C81285DB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99A00A-46B5-1AEE-A6B1-0E7AC832468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741E16-F9B8-A27E-2FC8-67F449AC14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4385609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53EE78-44FC-A3A9-209B-8475DE7E0C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2928B4F-65C5-0CFB-A6E0-9A73DFC502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F5C4FF-9433-6754-2F71-F64E45FE7B8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3AFBD09-BFAF-493D-269E-67B3520371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CA0747A-D053-0F13-41EA-23B4AA2B32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136F4F-EBE1-FF4E-B023-883053A5243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65461-561D-C26A-ECF5-5116E840C6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8569409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78170-E21E-D6A9-A393-ABB081745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E1B2815-9ACC-D562-322A-C8AF3FAB7B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E98759-D2E5-F03D-247F-5930839632E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E030AC1-35BA-850B-A3F1-0F5AAD27E9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7F85143-14EB-917D-50C4-A0A20D3B71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DEDA8-4731-BD8C-CA70-99C40F7F976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0A9ABA-2412-F54E-75ED-54346E9B51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7753254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5677C-BDE6-8883-8327-594858DEB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6B4872-1FC0-BC0B-2B8D-2A0B376A9D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F637D-C95C-2290-6CB8-D4A561DEA5C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A80B720-2D78-2407-58D1-65A55A63E0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5323583-110C-B5C3-0133-DFECCFA52D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9DE97C-65A4-5F03-DCD6-7CD77D176D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70EC97-0871-807E-B881-64CA9B07ED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75271886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58C00-81AC-3B6E-659E-2E673290F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FE4F7DB-D064-BCFA-2903-D478171150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921217-2E3B-277D-1AE2-2F68DA25B33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FEDFE6-04F4-A499-C5BC-2BE16B0490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3856EBB-2A6A-1308-20EF-F200CD0E95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376B8-C51A-7E90-AA45-749F7E68BB7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F79D45-5F27-5F5B-8A51-EB4E839823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999953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AC7F9-6089-ABA9-3030-DB119E719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1E12E9D-AE75-D7D9-7868-7F3CA7B6957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12FB07-0440-559C-0BC6-7ECC403F6789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563A2A1-0147-8FEA-EBD1-FC1637A54D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FBCDF0C-36EE-A877-4188-0CE136B5BE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126594-2080-3A82-969F-98DB2142377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077CB4-7931-1D2A-0A5D-33461BB561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542916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517ABC-861B-30BF-967F-3EBA7538E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0CCD69-F994-C413-8547-E1CB9A4F36B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1B495D-7D1F-1F16-F3FE-FE04266F41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BE8F6509-697E-4B58-B177-A8276BC933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1DE3BAE-4125-7447-DA05-AB1E02609B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52B17B-802C-B936-7A33-D3E5731FC88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BA3FE-B4A8-C9F9-1E51-E75DD2D5AB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5331303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9F70FC-446C-D7C9-F014-B5B3BD48B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866818D-8AE1-C3F6-C038-8ECF4DD4B5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8976A2-374F-33D4-0E53-6C578121DD5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A9CEF9A-4D3B-088F-2D0E-94C8E97D6A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399A82F-C268-3428-8571-331CB44A6E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76001-D72E-85F1-0CC1-11C19E7FA3E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18F9C-8585-9331-CC0F-5081F01E0A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843288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2CFB33-11FB-5334-6FAF-F6A05F54E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40B65-B4A7-FC01-04BC-A3D91179E7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4AD353-8F3B-0AA5-B373-025BA631BA6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94820EC-8513-5595-6E1B-0B8C421B56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87E48E1-AF85-329F-9882-F6DB66AAAE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0" i="0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E0BE64-C84E-6804-5402-6ECE8FEEBFC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AE7A0-E8D4-B271-014A-84E7D456BD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127510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0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" name="Shape 31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" name="Shape 3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" name="Shape 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" name="Shape 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4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Shape 50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1" name="Shape 5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Shape 5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Shape 5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与文本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15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Shape 16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Shape 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Shape 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Shape 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1"/>
          </p:nvPr>
        </p:nvSpPr>
        <p:spPr>
          <a:xfrm>
            <a:off x="1155700" y="2825750"/>
            <a:ext cx="9880600" cy="1003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16666"/>
              </a:lnSpc>
              <a:defRPr sz="5400" b="1" i="0" u="none" strike="noStrike" spc="0">
                <a:solidFill>
                  <a:srgbClr val="000000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2" hasCustomPrompt="1"/>
          </p:nvPr>
        </p:nvSpPr>
        <p:spPr>
          <a:xfrm>
            <a:off x="2945985" y="733864"/>
            <a:ext cx="5257800" cy="8128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43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25000"/>
              </a:lnSpc>
            </a:pPr>
            <a:r>
              <a:rPr lang="en-US" sz="43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本课时内容速递</a:t>
            </a:r>
          </a:p>
        </p:txBody>
      </p:sp>
      <p:sp>
        <p:nvSpPr>
          <p:cNvPr id="3" name="AutoShape 3"/>
          <p:cNvSpPr>
            <a:spLocks noGrp="1"/>
          </p:cNvSpPr>
          <p:nvPr>
            <p:ph type="body" sz="quarter" idx="3"/>
          </p:nvPr>
        </p:nvSpPr>
        <p:spPr>
          <a:xfrm>
            <a:off x="1648023" y="1600200"/>
            <a:ext cx="8895954" cy="3657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nector 2"/>
          <p:cNvCxnSpPr/>
          <p:nvPr/>
        </p:nvCxnSpPr>
        <p:spPr>
          <a:xfrm rot="5399999" flipV="1">
            <a:off x="5672879" y="5482375"/>
            <a:ext cx="863600" cy="12700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DEE0E3">
                <a:alpha val="100000"/>
              </a:srgbClr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id="3" name="AutoShape 3"/>
          <p:cNvSpPr>
            <a:spLocks noGrp="1"/>
          </p:cNvSpPr>
          <p:nvPr>
            <p:ph type="body" sz="quarter" idx="4"/>
          </p:nvPr>
        </p:nvSpPr>
        <p:spPr>
          <a:xfrm>
            <a:off x="6316558" y="4904525"/>
            <a:ext cx="5125239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5"/>
          </p:nvPr>
        </p:nvSpPr>
        <p:spPr>
          <a:xfrm>
            <a:off x="635000" y="4853725"/>
            <a:ext cx="52578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6"/>
          </p:nvPr>
        </p:nvSpPr>
        <p:spPr>
          <a:xfrm>
            <a:off x="762000" y="762000"/>
            <a:ext cx="10668000" cy="3708400"/>
          </a:xfrm>
          <a:prstGeom prst="roundRect">
            <a:avLst>
              <a:gd name="adj" fmla="val 342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7"/>
          </p:nvPr>
        </p:nvSpPr>
        <p:spPr>
          <a:xfrm>
            <a:off x="638697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8"/>
          </p:nvPr>
        </p:nvSpPr>
        <p:spPr>
          <a:xfrm>
            <a:off x="635000" y="787400"/>
            <a:ext cx="5256743" cy="571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9"/>
          </p:nvPr>
        </p:nvSpPr>
        <p:spPr>
          <a:xfrm>
            <a:off x="6096000" y="749300"/>
            <a:ext cx="5334000" cy="5359400"/>
          </a:xfrm>
          <a:prstGeom prst="roundRect">
            <a:avLst>
              <a:gd name="adj" fmla="val 238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10"/>
          </p:nvPr>
        </p:nvSpPr>
        <p:spPr>
          <a:xfrm>
            <a:off x="635000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11"/>
          </p:nvPr>
        </p:nvSpPr>
        <p:spPr>
          <a:xfrm>
            <a:off x="6172200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12"/>
          </p:nvPr>
        </p:nvSpPr>
        <p:spPr>
          <a:xfrm>
            <a:off x="635000" y="749300"/>
            <a:ext cx="10919218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13"/>
          </p:nvPr>
        </p:nvSpPr>
        <p:spPr>
          <a:xfrm>
            <a:off x="762000" y="1886287"/>
            <a:ext cx="5130800" cy="3662849"/>
          </a:xfrm>
          <a:prstGeom prst="roundRect">
            <a:avLst>
              <a:gd name="adj" fmla="val 277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14"/>
          </p:nvPr>
        </p:nvSpPr>
        <p:spPr>
          <a:xfrm>
            <a:off x="6299200" y="1886287"/>
            <a:ext cx="5130800" cy="3662849"/>
          </a:xfrm>
          <a:prstGeom prst="roundRect">
            <a:avLst>
              <a:gd name="adj" fmla="val 277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15"/>
          </p:nvPr>
        </p:nvSpPr>
        <p:spPr>
          <a:xfrm>
            <a:off x="635000" y="2781300"/>
            <a:ext cx="3835400" cy="12446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16"/>
          </p:nvPr>
        </p:nvSpPr>
        <p:spPr>
          <a:xfrm>
            <a:off x="9336835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17"/>
          </p:nvPr>
        </p:nvSpPr>
        <p:spPr>
          <a:xfrm>
            <a:off x="7012027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body" sz="quarter" idx="18"/>
          </p:nvPr>
        </p:nvSpPr>
        <p:spPr>
          <a:xfrm>
            <a:off x="4674519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19"/>
          </p:nvPr>
        </p:nvSpPr>
        <p:spPr>
          <a:xfrm>
            <a:off x="48260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pic" sz="quarter" idx="20"/>
          </p:nvPr>
        </p:nvSpPr>
        <p:spPr>
          <a:xfrm>
            <a:off x="71628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pic" sz="quarter" idx="21"/>
          </p:nvPr>
        </p:nvSpPr>
        <p:spPr>
          <a:xfrm>
            <a:off x="94869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22"/>
          </p:nvPr>
        </p:nvSpPr>
        <p:spPr>
          <a:xfrm>
            <a:off x="638697" y="749300"/>
            <a:ext cx="109220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pic" sz="quarter" idx="23"/>
          </p:nvPr>
        </p:nvSpPr>
        <p:spPr>
          <a:xfrm>
            <a:off x="762000" y="2140287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24"/>
          </p:nvPr>
        </p:nvSpPr>
        <p:spPr>
          <a:xfrm>
            <a:off x="6248400" y="2140287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25"/>
          </p:nvPr>
        </p:nvSpPr>
        <p:spPr>
          <a:xfrm>
            <a:off x="762000" y="4228533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26"/>
          </p:nvPr>
        </p:nvSpPr>
        <p:spPr>
          <a:xfrm>
            <a:off x="6248400" y="4228533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body" sz="quarter" idx="27"/>
          </p:nvPr>
        </p:nvSpPr>
        <p:spPr>
          <a:xfrm>
            <a:off x="2331321" y="2750532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body" sz="quarter" idx="28"/>
          </p:nvPr>
        </p:nvSpPr>
        <p:spPr>
          <a:xfrm>
            <a:off x="7823200" y="2781138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9" name="AutoShape 9"/>
          <p:cNvSpPr>
            <a:spLocks noGrp="1"/>
          </p:cNvSpPr>
          <p:nvPr>
            <p:ph type="body" sz="quarter" idx="29"/>
          </p:nvPr>
        </p:nvSpPr>
        <p:spPr>
          <a:xfrm>
            <a:off x="2331321" y="4844240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0" name="AutoShape 10"/>
          <p:cNvSpPr>
            <a:spLocks noGrp="1"/>
          </p:cNvSpPr>
          <p:nvPr>
            <p:ph type="body" sz="quarter" idx="30"/>
          </p:nvPr>
        </p:nvSpPr>
        <p:spPr>
          <a:xfrm>
            <a:off x="7823200" y="4844240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1" name="AutoShape 11"/>
          <p:cNvSpPr>
            <a:spLocks noGrp="1"/>
          </p:cNvSpPr>
          <p:nvPr>
            <p:ph type="body" sz="quarter" idx="31"/>
          </p:nvPr>
        </p:nvSpPr>
        <p:spPr>
          <a:xfrm>
            <a:off x="2331321" y="2330787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2" name="AutoShape 12"/>
          <p:cNvSpPr>
            <a:spLocks noGrp="1"/>
          </p:cNvSpPr>
          <p:nvPr>
            <p:ph type="body" sz="quarter" idx="32"/>
          </p:nvPr>
        </p:nvSpPr>
        <p:spPr>
          <a:xfrm>
            <a:off x="7823200" y="2330787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3" name="AutoShape 13"/>
          <p:cNvSpPr>
            <a:spLocks noGrp="1"/>
          </p:cNvSpPr>
          <p:nvPr>
            <p:ph type="body" sz="quarter" idx="33"/>
          </p:nvPr>
        </p:nvSpPr>
        <p:spPr>
          <a:xfrm>
            <a:off x="2331321" y="4457376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4" name="AutoShape 14"/>
          <p:cNvSpPr>
            <a:spLocks noGrp="1"/>
          </p:cNvSpPr>
          <p:nvPr>
            <p:ph type="body" sz="quarter" idx="34"/>
          </p:nvPr>
        </p:nvSpPr>
        <p:spPr>
          <a:xfrm>
            <a:off x="7823200" y="4457376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5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" name="Shape 5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0" name="Shape 5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" name="Shape 5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" name="Shape 5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35"/>
          </p:nvPr>
        </p:nvSpPr>
        <p:spPr>
          <a:xfrm>
            <a:off x="1161058" y="748860"/>
            <a:ext cx="98679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pic" sz="quarter" idx="36"/>
          </p:nvPr>
        </p:nvSpPr>
        <p:spPr>
          <a:xfrm>
            <a:off x="14478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37"/>
          </p:nvPr>
        </p:nvSpPr>
        <p:spPr>
          <a:xfrm>
            <a:off x="54610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38"/>
          </p:nvPr>
        </p:nvSpPr>
        <p:spPr>
          <a:xfrm>
            <a:off x="94742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39"/>
          </p:nvPr>
        </p:nvSpPr>
        <p:spPr>
          <a:xfrm>
            <a:off x="14478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pic" sz="quarter" idx="40"/>
          </p:nvPr>
        </p:nvSpPr>
        <p:spPr>
          <a:xfrm>
            <a:off x="94742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pic" sz="quarter" idx="41"/>
          </p:nvPr>
        </p:nvSpPr>
        <p:spPr>
          <a:xfrm>
            <a:off x="54610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9" name="AutoShape 9"/>
          <p:cNvSpPr>
            <a:spLocks noGrp="1"/>
          </p:cNvSpPr>
          <p:nvPr>
            <p:ph type="body" sz="quarter" idx="42"/>
          </p:nvPr>
        </p:nvSpPr>
        <p:spPr>
          <a:xfrm>
            <a:off x="7620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0" name="AutoShape 10"/>
          <p:cNvSpPr>
            <a:spLocks noGrp="1"/>
          </p:cNvSpPr>
          <p:nvPr>
            <p:ph type="body" sz="quarter" idx="43"/>
          </p:nvPr>
        </p:nvSpPr>
        <p:spPr>
          <a:xfrm>
            <a:off x="47752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1" name="AutoShape 11"/>
          <p:cNvSpPr>
            <a:spLocks noGrp="1"/>
          </p:cNvSpPr>
          <p:nvPr>
            <p:ph type="body" sz="quarter" idx="44"/>
          </p:nvPr>
        </p:nvSpPr>
        <p:spPr>
          <a:xfrm>
            <a:off x="87884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2" name="AutoShape 12"/>
          <p:cNvSpPr>
            <a:spLocks noGrp="1"/>
          </p:cNvSpPr>
          <p:nvPr>
            <p:ph type="body" sz="quarter" idx="45"/>
          </p:nvPr>
        </p:nvSpPr>
        <p:spPr>
          <a:xfrm>
            <a:off x="762000" y="54845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3" name="AutoShape 13"/>
          <p:cNvSpPr>
            <a:spLocks noGrp="1"/>
          </p:cNvSpPr>
          <p:nvPr>
            <p:ph type="body" sz="quarter" idx="46"/>
          </p:nvPr>
        </p:nvSpPr>
        <p:spPr>
          <a:xfrm>
            <a:off x="4775200" y="54845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4" name="AutoShape 14"/>
          <p:cNvSpPr>
            <a:spLocks noGrp="1"/>
          </p:cNvSpPr>
          <p:nvPr>
            <p:ph type="body" sz="quarter" idx="47"/>
          </p:nvPr>
        </p:nvSpPr>
        <p:spPr>
          <a:xfrm>
            <a:off x="8788400" y="54972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48"/>
          </p:nvPr>
        </p:nvSpPr>
        <p:spPr>
          <a:xfrm>
            <a:off x="1168400" y="2745740"/>
            <a:ext cx="9880600" cy="1003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16666"/>
              </a:lnSpc>
              <a:defRPr sz="5400" b="1" i="0" u="none" strike="noStrike" spc="0">
                <a:solidFill>
                  <a:srgbClr val="000000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49"/>
          </p:nvPr>
        </p:nvSpPr>
        <p:spPr>
          <a:xfrm>
            <a:off x="1168400" y="2080158"/>
            <a:ext cx="98806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50"/>
          </p:nvPr>
        </p:nvSpPr>
        <p:spPr>
          <a:xfrm>
            <a:off x="1155700" y="2825750"/>
            <a:ext cx="9880600" cy="1003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16666"/>
              </a:lnSpc>
              <a:defRPr sz="5400" b="1" i="0" u="none" strike="noStrike" spc="0">
                <a:solidFill>
                  <a:srgbClr val="000000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51"/>
          </p:nvPr>
        </p:nvSpPr>
        <p:spPr>
          <a:xfrm>
            <a:off x="635000" y="787400"/>
            <a:ext cx="5256743" cy="14859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8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52" hasCustomPrompt="1"/>
          </p:nvPr>
        </p:nvSpPr>
        <p:spPr>
          <a:xfrm>
            <a:off x="5891743" y="845441"/>
            <a:ext cx="896343" cy="635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25000"/>
              </a:lnSpc>
            </a:pPr>
            <a:r>
              <a:rPr lang="en-US" sz="32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01</a:t>
            </a:r>
          </a:p>
        </p:txBody>
      </p:sp>
      <p:sp>
        <p:nvSpPr>
          <p:cNvPr id="4" name="AutoShape 4"/>
          <p:cNvSpPr>
            <a:spLocks noGrp="1"/>
          </p:cNvSpPr>
          <p:nvPr>
            <p:ph type="body" sz="quarter" idx="53" hasCustomPrompt="1"/>
          </p:nvPr>
        </p:nvSpPr>
        <p:spPr>
          <a:xfrm>
            <a:off x="5891743" y="2328926"/>
            <a:ext cx="896343" cy="635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25000"/>
              </a:lnSpc>
            </a:pPr>
            <a:r>
              <a:rPr lang="en-US" sz="32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02</a:t>
            </a:r>
          </a:p>
        </p:txBody>
      </p:sp>
      <p:sp>
        <p:nvSpPr>
          <p:cNvPr id="5" name="AutoShape 5"/>
          <p:cNvSpPr>
            <a:spLocks noGrp="1"/>
          </p:cNvSpPr>
          <p:nvPr>
            <p:ph type="body" sz="quarter" idx="54" hasCustomPrompt="1"/>
          </p:nvPr>
        </p:nvSpPr>
        <p:spPr>
          <a:xfrm>
            <a:off x="5891743" y="3764257"/>
            <a:ext cx="896343" cy="635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25000"/>
              </a:lnSpc>
            </a:pPr>
            <a:r>
              <a:rPr lang="en-US" sz="32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03</a:t>
            </a:r>
          </a:p>
        </p:txBody>
      </p:sp>
      <p:sp>
        <p:nvSpPr>
          <p:cNvPr id="6" name="AutoShape 6"/>
          <p:cNvSpPr>
            <a:spLocks noGrp="1"/>
          </p:cNvSpPr>
          <p:nvPr>
            <p:ph type="body" sz="quarter" idx="55" hasCustomPrompt="1"/>
          </p:nvPr>
        </p:nvSpPr>
        <p:spPr>
          <a:xfrm>
            <a:off x="5891743" y="5220906"/>
            <a:ext cx="896343" cy="635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25000"/>
              </a:lnSpc>
            </a:pPr>
            <a:r>
              <a:rPr lang="en-US" sz="32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04</a:t>
            </a:r>
          </a:p>
        </p:txBody>
      </p:sp>
      <p:sp>
        <p:nvSpPr>
          <p:cNvPr id="7" name="AutoShape 7"/>
          <p:cNvSpPr>
            <a:spLocks noGrp="1"/>
          </p:cNvSpPr>
          <p:nvPr>
            <p:ph type="body" sz="quarter" idx="56"/>
          </p:nvPr>
        </p:nvSpPr>
        <p:spPr>
          <a:xfrm>
            <a:off x="6788086" y="1240031"/>
            <a:ext cx="46482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body" sz="quarter" idx="57"/>
          </p:nvPr>
        </p:nvSpPr>
        <p:spPr>
          <a:xfrm>
            <a:off x="6788086" y="2704466"/>
            <a:ext cx="46482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9" name="AutoShape 9"/>
          <p:cNvSpPr>
            <a:spLocks noGrp="1"/>
          </p:cNvSpPr>
          <p:nvPr>
            <p:ph type="body" sz="quarter" idx="58"/>
          </p:nvPr>
        </p:nvSpPr>
        <p:spPr>
          <a:xfrm>
            <a:off x="6788086" y="4139797"/>
            <a:ext cx="46482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0" name="AutoShape 10"/>
          <p:cNvSpPr>
            <a:spLocks noGrp="1"/>
          </p:cNvSpPr>
          <p:nvPr>
            <p:ph type="body" sz="quarter" idx="59"/>
          </p:nvPr>
        </p:nvSpPr>
        <p:spPr>
          <a:xfrm>
            <a:off x="6788086" y="5575129"/>
            <a:ext cx="46482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1" name="AutoShape 11"/>
          <p:cNvSpPr>
            <a:spLocks noGrp="1"/>
          </p:cNvSpPr>
          <p:nvPr>
            <p:ph type="body" sz="quarter" idx="60"/>
          </p:nvPr>
        </p:nvSpPr>
        <p:spPr>
          <a:xfrm>
            <a:off x="6788086" y="5150165"/>
            <a:ext cx="46482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2" name="AutoShape 12"/>
          <p:cNvSpPr>
            <a:spLocks noGrp="1"/>
          </p:cNvSpPr>
          <p:nvPr>
            <p:ph type="body" sz="quarter" idx="61"/>
          </p:nvPr>
        </p:nvSpPr>
        <p:spPr>
          <a:xfrm>
            <a:off x="6788086" y="796018"/>
            <a:ext cx="46482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3" name="AutoShape 13"/>
          <p:cNvSpPr>
            <a:spLocks noGrp="1"/>
          </p:cNvSpPr>
          <p:nvPr>
            <p:ph type="body" sz="quarter" idx="62"/>
          </p:nvPr>
        </p:nvSpPr>
        <p:spPr>
          <a:xfrm>
            <a:off x="6788086" y="2279503"/>
            <a:ext cx="46482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4" name="AutoShape 14"/>
          <p:cNvSpPr>
            <a:spLocks noGrp="1"/>
          </p:cNvSpPr>
          <p:nvPr>
            <p:ph type="body" sz="quarter" idx="63"/>
          </p:nvPr>
        </p:nvSpPr>
        <p:spPr>
          <a:xfrm>
            <a:off x="6788086" y="3714834"/>
            <a:ext cx="46482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nector 2"/>
          <p:cNvCxnSpPr/>
          <p:nvPr/>
        </p:nvCxnSpPr>
        <p:spPr>
          <a:xfrm rot="5399999" flipV="1">
            <a:off x="5672879" y="5482375"/>
            <a:ext cx="863600" cy="12700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DEE0E3">
                <a:alpha val="100000"/>
              </a:srgbClr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id="3" name="AutoShape 3"/>
          <p:cNvSpPr>
            <a:spLocks noGrp="1"/>
          </p:cNvSpPr>
          <p:nvPr>
            <p:ph type="body" sz="quarter" idx="64"/>
          </p:nvPr>
        </p:nvSpPr>
        <p:spPr>
          <a:xfrm>
            <a:off x="6316558" y="4904525"/>
            <a:ext cx="5125239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65"/>
          </p:nvPr>
        </p:nvSpPr>
        <p:spPr>
          <a:xfrm>
            <a:off x="635000" y="4853725"/>
            <a:ext cx="52578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66"/>
          </p:nvPr>
        </p:nvSpPr>
        <p:spPr>
          <a:xfrm>
            <a:off x="762000" y="762000"/>
            <a:ext cx="10668000" cy="3708400"/>
          </a:xfrm>
          <a:prstGeom prst="roundRect">
            <a:avLst>
              <a:gd name="adj" fmla="val 342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67"/>
          </p:nvPr>
        </p:nvSpPr>
        <p:spPr>
          <a:xfrm>
            <a:off x="638697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68"/>
          </p:nvPr>
        </p:nvSpPr>
        <p:spPr>
          <a:xfrm>
            <a:off x="635000" y="787400"/>
            <a:ext cx="5256743" cy="571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69"/>
          </p:nvPr>
        </p:nvSpPr>
        <p:spPr>
          <a:xfrm>
            <a:off x="6096000" y="749300"/>
            <a:ext cx="5334000" cy="5359400"/>
          </a:xfrm>
          <a:prstGeom prst="roundRect">
            <a:avLst>
              <a:gd name="adj" fmla="val 238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70"/>
          </p:nvPr>
        </p:nvSpPr>
        <p:spPr>
          <a:xfrm>
            <a:off x="635000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71"/>
          </p:nvPr>
        </p:nvSpPr>
        <p:spPr>
          <a:xfrm>
            <a:off x="6172200" y="5588000"/>
            <a:ext cx="52578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72"/>
          </p:nvPr>
        </p:nvSpPr>
        <p:spPr>
          <a:xfrm>
            <a:off x="635000" y="749300"/>
            <a:ext cx="10919218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73"/>
          </p:nvPr>
        </p:nvSpPr>
        <p:spPr>
          <a:xfrm>
            <a:off x="762000" y="1886287"/>
            <a:ext cx="5130800" cy="3662849"/>
          </a:xfrm>
          <a:prstGeom prst="roundRect">
            <a:avLst>
              <a:gd name="adj" fmla="val 277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74"/>
          </p:nvPr>
        </p:nvSpPr>
        <p:spPr>
          <a:xfrm>
            <a:off x="6299200" y="1886287"/>
            <a:ext cx="5130800" cy="3662849"/>
          </a:xfrm>
          <a:prstGeom prst="roundRect">
            <a:avLst>
              <a:gd name="adj" fmla="val 277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75"/>
          </p:nvPr>
        </p:nvSpPr>
        <p:spPr>
          <a:xfrm>
            <a:off x="635000" y="2781300"/>
            <a:ext cx="3835400" cy="12446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76"/>
          </p:nvPr>
        </p:nvSpPr>
        <p:spPr>
          <a:xfrm>
            <a:off x="9336835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body" sz="quarter" idx="77"/>
          </p:nvPr>
        </p:nvSpPr>
        <p:spPr>
          <a:xfrm>
            <a:off x="7012027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body" sz="quarter" idx="78"/>
          </p:nvPr>
        </p:nvSpPr>
        <p:spPr>
          <a:xfrm>
            <a:off x="4674519" y="5427090"/>
            <a:ext cx="2108929" cy="622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79"/>
          </p:nvPr>
        </p:nvSpPr>
        <p:spPr>
          <a:xfrm>
            <a:off x="48260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pic" sz="quarter" idx="80"/>
          </p:nvPr>
        </p:nvSpPr>
        <p:spPr>
          <a:xfrm>
            <a:off x="71628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pic" sz="quarter" idx="81"/>
          </p:nvPr>
        </p:nvSpPr>
        <p:spPr>
          <a:xfrm>
            <a:off x="9486900" y="730847"/>
            <a:ext cx="1955800" cy="4699000"/>
          </a:xfrm>
          <a:prstGeom prst="roundRect">
            <a:avLst>
              <a:gd name="adj" fmla="val 389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82"/>
          </p:nvPr>
        </p:nvSpPr>
        <p:spPr>
          <a:xfrm>
            <a:off x="638697" y="749300"/>
            <a:ext cx="109220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pic" sz="quarter" idx="83"/>
          </p:nvPr>
        </p:nvSpPr>
        <p:spPr>
          <a:xfrm>
            <a:off x="762000" y="2140287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84"/>
          </p:nvPr>
        </p:nvSpPr>
        <p:spPr>
          <a:xfrm>
            <a:off x="6248400" y="2140287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85"/>
          </p:nvPr>
        </p:nvSpPr>
        <p:spPr>
          <a:xfrm>
            <a:off x="762000" y="4228533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86"/>
          </p:nvPr>
        </p:nvSpPr>
        <p:spPr>
          <a:xfrm>
            <a:off x="6248400" y="4228533"/>
            <a:ext cx="1524000" cy="1524000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body" sz="quarter" idx="87"/>
          </p:nvPr>
        </p:nvSpPr>
        <p:spPr>
          <a:xfrm>
            <a:off x="2331321" y="2750532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body" sz="quarter" idx="88"/>
          </p:nvPr>
        </p:nvSpPr>
        <p:spPr>
          <a:xfrm>
            <a:off x="7823200" y="2781138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9" name="AutoShape 9"/>
          <p:cNvSpPr>
            <a:spLocks noGrp="1"/>
          </p:cNvSpPr>
          <p:nvPr>
            <p:ph type="body" sz="quarter" idx="89"/>
          </p:nvPr>
        </p:nvSpPr>
        <p:spPr>
          <a:xfrm>
            <a:off x="2331321" y="4844240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0" name="AutoShape 10"/>
          <p:cNvSpPr>
            <a:spLocks noGrp="1"/>
          </p:cNvSpPr>
          <p:nvPr>
            <p:ph type="body" sz="quarter" idx="90"/>
          </p:nvPr>
        </p:nvSpPr>
        <p:spPr>
          <a:xfrm>
            <a:off x="7823200" y="4844240"/>
            <a:ext cx="3606800" cy="279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1" name="AutoShape 11"/>
          <p:cNvSpPr>
            <a:spLocks noGrp="1"/>
          </p:cNvSpPr>
          <p:nvPr>
            <p:ph type="body" sz="quarter" idx="91"/>
          </p:nvPr>
        </p:nvSpPr>
        <p:spPr>
          <a:xfrm>
            <a:off x="2331321" y="2330787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2" name="AutoShape 12"/>
          <p:cNvSpPr>
            <a:spLocks noGrp="1"/>
          </p:cNvSpPr>
          <p:nvPr>
            <p:ph type="body" sz="quarter" idx="92"/>
          </p:nvPr>
        </p:nvSpPr>
        <p:spPr>
          <a:xfrm>
            <a:off x="7823200" y="2330787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3" name="AutoShape 13"/>
          <p:cNvSpPr>
            <a:spLocks noGrp="1"/>
          </p:cNvSpPr>
          <p:nvPr>
            <p:ph type="body" sz="quarter" idx="93"/>
          </p:nvPr>
        </p:nvSpPr>
        <p:spPr>
          <a:xfrm>
            <a:off x="2331321" y="4457376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  <p:sp>
        <p:nvSpPr>
          <p:cNvPr id="14" name="AutoShape 14"/>
          <p:cNvSpPr>
            <a:spLocks noGrp="1"/>
          </p:cNvSpPr>
          <p:nvPr>
            <p:ph type="body" sz="quarter" idx="94"/>
          </p:nvPr>
        </p:nvSpPr>
        <p:spPr>
          <a:xfrm>
            <a:off x="7823200" y="4457376"/>
            <a:ext cx="3606800" cy="317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16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59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" name="Shape 60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Shape 6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" name="Shape 6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" name="Shape 6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95"/>
          </p:nvPr>
        </p:nvSpPr>
        <p:spPr>
          <a:xfrm>
            <a:off x="1161058" y="748860"/>
            <a:ext cx="9867900" cy="6350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pic" sz="quarter" idx="96"/>
          </p:nvPr>
        </p:nvSpPr>
        <p:spPr>
          <a:xfrm>
            <a:off x="14478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4" name="AutoShape 4"/>
          <p:cNvSpPr>
            <a:spLocks noGrp="1"/>
          </p:cNvSpPr>
          <p:nvPr>
            <p:ph type="pic" sz="quarter" idx="97"/>
          </p:nvPr>
        </p:nvSpPr>
        <p:spPr>
          <a:xfrm>
            <a:off x="54610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5" name="AutoShape 5"/>
          <p:cNvSpPr>
            <a:spLocks noGrp="1"/>
          </p:cNvSpPr>
          <p:nvPr>
            <p:ph type="pic" sz="quarter" idx="98"/>
          </p:nvPr>
        </p:nvSpPr>
        <p:spPr>
          <a:xfrm>
            <a:off x="9474200" y="1988850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6" name="AutoShape 6"/>
          <p:cNvSpPr>
            <a:spLocks noGrp="1"/>
          </p:cNvSpPr>
          <p:nvPr>
            <p:ph type="pic" sz="quarter" idx="99"/>
          </p:nvPr>
        </p:nvSpPr>
        <p:spPr>
          <a:xfrm>
            <a:off x="14478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7" name="AutoShape 7"/>
          <p:cNvSpPr>
            <a:spLocks noGrp="1"/>
          </p:cNvSpPr>
          <p:nvPr>
            <p:ph type="pic" sz="quarter" idx="100"/>
          </p:nvPr>
        </p:nvSpPr>
        <p:spPr>
          <a:xfrm>
            <a:off x="94742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8" name="AutoShape 8"/>
          <p:cNvSpPr>
            <a:spLocks noGrp="1"/>
          </p:cNvSpPr>
          <p:nvPr>
            <p:ph type="pic" sz="quarter" idx="101"/>
          </p:nvPr>
        </p:nvSpPr>
        <p:spPr>
          <a:xfrm>
            <a:off x="5461000" y="4227271"/>
            <a:ext cx="1270000" cy="1270000"/>
          </a:xfrm>
          <a:prstGeom prst="roundRect">
            <a:avLst>
              <a:gd name="adj" fmla="val 5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lIns="63500" tIns="63500" rIns="63500" bIns="63500" anchor="ctr">
            <a:noAutofit/>
          </a:bodyPr>
          <a:lstStyle>
            <a:lvl1pPr algn="ctr"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9" name="AutoShape 9"/>
          <p:cNvSpPr>
            <a:spLocks noGrp="1"/>
          </p:cNvSpPr>
          <p:nvPr>
            <p:ph type="body" sz="quarter" idx="102"/>
          </p:nvPr>
        </p:nvSpPr>
        <p:spPr>
          <a:xfrm>
            <a:off x="7620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0" name="AutoShape 10"/>
          <p:cNvSpPr>
            <a:spLocks noGrp="1"/>
          </p:cNvSpPr>
          <p:nvPr>
            <p:ph type="body" sz="quarter" idx="103"/>
          </p:nvPr>
        </p:nvSpPr>
        <p:spPr>
          <a:xfrm>
            <a:off x="47752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1" name="AutoShape 11"/>
          <p:cNvSpPr>
            <a:spLocks noGrp="1"/>
          </p:cNvSpPr>
          <p:nvPr>
            <p:ph type="body" sz="quarter" idx="104"/>
          </p:nvPr>
        </p:nvSpPr>
        <p:spPr>
          <a:xfrm>
            <a:off x="8788400" y="3246150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2" name="AutoShape 12"/>
          <p:cNvSpPr>
            <a:spLocks noGrp="1"/>
          </p:cNvSpPr>
          <p:nvPr>
            <p:ph type="body" sz="quarter" idx="105"/>
          </p:nvPr>
        </p:nvSpPr>
        <p:spPr>
          <a:xfrm>
            <a:off x="762000" y="54845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3" name="AutoShape 13"/>
          <p:cNvSpPr>
            <a:spLocks noGrp="1"/>
          </p:cNvSpPr>
          <p:nvPr>
            <p:ph type="body" sz="quarter" idx="106"/>
          </p:nvPr>
        </p:nvSpPr>
        <p:spPr>
          <a:xfrm>
            <a:off x="4775200" y="54845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14" name="AutoShape 14"/>
          <p:cNvSpPr>
            <a:spLocks noGrp="1"/>
          </p:cNvSpPr>
          <p:nvPr>
            <p:ph type="body" sz="quarter" idx="107"/>
          </p:nvPr>
        </p:nvSpPr>
        <p:spPr>
          <a:xfrm>
            <a:off x="8788400" y="5497271"/>
            <a:ext cx="2641600" cy="2794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400" b="0" i="0" u="none" strike="noStrike" spc="0">
                <a:solidFill>
                  <a:srgbClr val="9B9EA2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108"/>
          </p:nvPr>
        </p:nvSpPr>
        <p:spPr>
          <a:xfrm>
            <a:off x="1168400" y="2745740"/>
            <a:ext cx="9880600" cy="10033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16666"/>
              </a:lnSpc>
              <a:defRPr sz="5400" b="1" i="0" u="none" strike="noStrike" spc="0">
                <a:solidFill>
                  <a:srgbClr val="000000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  <p:sp>
        <p:nvSpPr>
          <p:cNvPr id="3" name="AutoShape 3"/>
          <p:cNvSpPr>
            <a:spLocks noGrp="1"/>
          </p:cNvSpPr>
          <p:nvPr>
            <p:ph type="body" sz="quarter" idx="109"/>
          </p:nvPr>
        </p:nvSpPr>
        <p:spPr>
          <a:xfrm>
            <a:off x="1168400" y="2080158"/>
            <a:ext cx="9880600" cy="317500"/>
          </a:xfrm>
          <a:prstGeom prst="rect">
            <a:avLst/>
          </a:prstGeom>
          <a:noFill/>
          <a:ln w="25400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>
            <a:lvl1pPr algn="ctr">
              <a:lnSpc>
                <a:spcPct val="125000"/>
              </a:lnSpc>
              <a:defRPr sz="16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栏内容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" name="Shape 1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2" name="Shape 11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3" name="Shape 1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4" name="Shape 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5" name="Shape 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5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8" name="Shape 36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39" name="Shape 37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0" name="Shape 3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1" name="Shape 3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2" name="Shape 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" name="Shape 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" name="Shape 4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7" name="Shape 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8" name="Shape 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9" name="Shape 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2" name="Shape 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" name="Shape 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4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Shape 44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57" name="Shape 45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58" name="Shape 4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Shape 4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Shape 4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24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Shape 25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Shape 26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65" name="Shape 2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Shape 2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Shape 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Shape 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Shape 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默认主题"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默认主题"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house-robber/description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house-robber/description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house-robber/description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ogu.com.cn/problem/P1048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ogu.com.cn/problem/P1048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hydro.ac/d/nnu_contest/p/LC1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ydro.ac/d/nnu_contest/p/LC1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length-of-the-longest-subsequence-that-sums-to-target/description/?envType=featured-list&amp;envId=OZhLbgFT?envType=featured-list&amp;envId=OZhLbgFT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length-of-the-longest-subsequence-that-sums-to-target/description/?envType=featured-list&amp;envId=OZhLbgFT?envType=featured-list&amp;envId=OZhLbgFT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2945/learning/?page=1&amp;first_category_id=1&amp;problem_id=2945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qiao.cn/problems/2945/learning/?page=1&amp;first_category_id=1&amp;problem_id=2945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coin-change-ii/description/?envType=featured-list&amp;envId=OZhLbgFT?envType=featured-list&amp;envId=OZhLbgFT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leetcode.cn/problems/li-wu-de-zui-da-jie-zhi-lcof/description/" TargetMode="External"/><Relationship Id="rId3" Type="http://schemas.openxmlformats.org/officeDocument/2006/relationships/hyperlink" Target="https://leetcode.cn/problems/climbing-stairs/description/" TargetMode="External"/><Relationship Id="rId7" Type="http://schemas.openxmlformats.org/officeDocument/2006/relationships/hyperlink" Target="https://leetcode.cn/problems/coin-change-ii/description/?envType=featured-list&amp;envId=OZhLbgFT?envType=featured-list&amp;envId=OZhLbgF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leetcode.cn/problems/length-of-the-longest-subsequence-that-sums-to-target/description/?envType=featured-list&amp;envId=OZhLbgFT?envType=featured-list&amp;envId=OZhLbgFT" TargetMode="External"/><Relationship Id="rId5" Type="http://schemas.openxmlformats.org/officeDocument/2006/relationships/hyperlink" Target="https://www.luogu.com.cn/problem/P1048" TargetMode="External"/><Relationship Id="rId4" Type="http://schemas.openxmlformats.org/officeDocument/2006/relationships/hyperlink" Target="https://leetcode.cn/problems/house-robber/description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coin-change-ii/description/?envType=featured-list&amp;envId=OZhLbgFT?envType=featured-list&amp;envId=OZhLbgFT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coin-change-ii/description/?envType=featured-list&amp;envId=OZhLbgFT?envType=featured-list&amp;envId=OZhLbgFT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li-wu-de-zui-da-jie-zhi-lcof/description/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li-wu-de-zui-da-jie-zhi-lcof/description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minimum-path-sum/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discuss/post/3581838/fen-xiang-gun-ti-dan-dong-tai-gui-hua-ru-007o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climbing-stairs/description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climbing-stairs/description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climbing-stairs/descriptio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climbing-stairs/description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n/problems/climbing-stairs/description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403418" y="964010"/>
            <a:ext cx="6121400" cy="26289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4600" b="1" i="0" u="none" strike="noStrike" dirty="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rPr>
              <a:t>蓝桥杯16届Python冲刺课：课时8</a:t>
            </a:r>
            <a:endParaRPr lang="en-US" sz="1100" dirty="0">
              <a:ea typeface="Noto Sans SC"/>
            </a:endParaRPr>
          </a:p>
          <a:p>
            <a:pPr indent="0" algn="l">
              <a:lnSpc>
                <a:spcPct val="125000"/>
              </a:lnSpc>
              <a:defRPr/>
            </a:pPr>
            <a:r>
              <a:rPr lang="zh-CN" altLang="en-US" sz="4600" b="1" i="0" u="none" strike="noStrike" dirty="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rPr>
              <a:t>动态规划</a:t>
            </a:r>
            <a:endParaRPr lang="en-US" sz="4600" b="1" i="0" u="none" strike="noStrike" dirty="0">
              <a:solidFill>
                <a:srgbClr val="000000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51"/>
    </mc:Choice>
    <mc:Fallback xmlns="">
      <p:transition spd="slow" advTm="455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7202AF-D046-1DA7-D351-7A3319F54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36C06551-93F8-144C-BE8E-037D3A4E9CF2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8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入门</a:t>
            </a:r>
            <a:r>
              <a:rPr lang="en-US" altLang="zh-CN" sz="2800" b="1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8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：</a:t>
            </a:r>
            <a:r>
              <a:rPr lang="en-US" altLang="zh-CN" sz="2800" b="1" dirty="0">
                <a:hlinkClick r:id="rId3"/>
              </a:rPr>
              <a:t>198. </a:t>
            </a:r>
            <a:r>
              <a:rPr lang="zh-CN" altLang="en-US" sz="2800" b="1" dirty="0">
                <a:hlinkClick r:id="rId3"/>
              </a:rPr>
              <a:t>打家劫舍 </a:t>
            </a:r>
            <a:r>
              <a:rPr lang="en-US" altLang="zh-CN" sz="2800" b="1" dirty="0">
                <a:hlinkClick r:id="rId3"/>
              </a:rPr>
              <a:t>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800" b="1" dirty="0">
              <a:solidFill>
                <a:srgbClr val="1F2329"/>
              </a:solidFill>
              <a:ea typeface="Noto Sans SC"/>
              <a:cs typeface="Noto Sans SC"/>
              <a:sym typeface="Noto Sans SC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FC8B32-ABDD-6953-6E88-8E50C694F4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0059" y="933552"/>
            <a:ext cx="6681153" cy="592444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2584050-13EB-E0DE-F656-79CFD14AD281}"/>
              </a:ext>
            </a:extLst>
          </p:cNvPr>
          <p:cNvSpPr txBox="1"/>
          <p:nvPr/>
        </p:nvSpPr>
        <p:spPr>
          <a:xfrm>
            <a:off x="482253" y="5999967"/>
            <a:ext cx="33810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1, 99, 1, 1, 99, 1, 99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479274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99C912-ACD5-B0FA-3F62-9E3523497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42A957C-48F0-2B4E-5B0F-B5B783052362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8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入门</a:t>
            </a:r>
            <a:r>
              <a:rPr lang="en-US" altLang="zh-CN" sz="2800" b="1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8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：</a:t>
            </a:r>
            <a:r>
              <a:rPr lang="en-US" altLang="zh-CN" sz="2800" b="1" dirty="0">
                <a:hlinkClick r:id="rId3"/>
              </a:rPr>
              <a:t>198. </a:t>
            </a:r>
            <a:r>
              <a:rPr lang="zh-CN" altLang="en-US" sz="2800" b="1" dirty="0">
                <a:hlinkClick r:id="rId3"/>
              </a:rPr>
              <a:t>打家劫舍 </a:t>
            </a:r>
            <a:r>
              <a:rPr lang="en-US" altLang="zh-CN" sz="2800" b="1" dirty="0">
                <a:hlinkClick r:id="rId3"/>
              </a:rPr>
              <a:t>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800" b="1" dirty="0">
              <a:solidFill>
                <a:srgbClr val="1F2329"/>
              </a:solidFill>
              <a:ea typeface="Noto Sans SC"/>
              <a:cs typeface="Noto Sans SC"/>
              <a:sym typeface="Noto Sans SC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6DB5152-B7CB-90C0-969F-8488578EB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583" y="1463719"/>
            <a:ext cx="11468100" cy="34671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31EA39D-B966-AB17-7399-79F5C9E953C1}"/>
              </a:ext>
            </a:extLst>
          </p:cNvPr>
          <p:cNvSpPr txBox="1"/>
          <p:nvPr/>
        </p:nvSpPr>
        <p:spPr>
          <a:xfrm>
            <a:off x="4215009" y="1283918"/>
            <a:ext cx="33810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1, 99, 1, 1, 99, 1, 99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02132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5A8000-98C1-7CDB-4986-47AB70A27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6E57687C-EF2C-D9DA-7DA9-E0A2CEF4808B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8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入门</a:t>
            </a:r>
            <a:r>
              <a:rPr lang="en-US" altLang="zh-CN" sz="2800" b="1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8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：</a:t>
            </a:r>
            <a:r>
              <a:rPr lang="en-US" altLang="zh-CN" sz="2800" b="1" dirty="0">
                <a:hlinkClick r:id="rId3"/>
              </a:rPr>
              <a:t>198. </a:t>
            </a:r>
            <a:r>
              <a:rPr lang="zh-CN" altLang="en-US" sz="2800" b="1" dirty="0">
                <a:hlinkClick r:id="rId3"/>
              </a:rPr>
              <a:t>打家劫舍 </a:t>
            </a:r>
            <a:r>
              <a:rPr lang="en-US" altLang="zh-CN" sz="2800" b="1" dirty="0">
                <a:hlinkClick r:id="rId3"/>
              </a:rPr>
              <a:t>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800" b="1" dirty="0">
              <a:solidFill>
                <a:srgbClr val="1F2329"/>
              </a:solidFill>
              <a:ea typeface="Noto Sans SC"/>
              <a:cs typeface="Noto Sans SC"/>
              <a:sym typeface="Noto Sans SC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EA075C5-1AE6-F986-B879-D20195CB4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5516" y="843680"/>
            <a:ext cx="7026319" cy="212423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6951F40-8D15-1A37-6754-A6250A15EF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7550" y="2974933"/>
            <a:ext cx="10540707" cy="353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003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D75E7-334B-75EB-F4F4-F75C6DD33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0244121-A129-0A88-FD77-EACB0707E4BD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8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背包</a:t>
            </a:r>
            <a:r>
              <a:rPr lang="en-US" altLang="zh-CN" sz="2800" b="1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8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问题总览</a:t>
            </a:r>
            <a:endParaRPr lang="en-US" altLang="zh-CN" sz="2800" b="1" i="0" u="none" strike="noStrike" dirty="0">
              <a:solidFill>
                <a:srgbClr val="1F2329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E23DB0-032A-476D-851E-21737FD0B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66899"/>
            <a:ext cx="12192000" cy="352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10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F9EA49-84F8-E993-55C3-208D49B6E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C21CA5C-4EBA-3C6F-9DB1-695002687980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0-1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背包问题</a:t>
            </a:r>
            <a:endParaRPr lang="en-US" altLang="zh-CN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64DB903-3DF3-1524-94AA-98B47213A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5830" y="387350"/>
            <a:ext cx="9386170" cy="84621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32B4AD4-7F41-4583-FDFE-B1582B9D5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295" y="1461135"/>
            <a:ext cx="11066746" cy="4841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492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2395BC-CB9D-ACE3-7372-D9B03D7FD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4EDC7D6-BAC1-7CF2-6672-7F505999E4D4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0-1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背包问题</a:t>
            </a:r>
            <a:endParaRPr lang="en-US" altLang="zh-CN" sz="2800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996861D-D899-C5C9-9B30-2CAFF364D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044" y="1540005"/>
            <a:ext cx="8542712" cy="373716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6F2D47B-1AEC-15E8-C34E-332DDDFD5C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150" y="765305"/>
            <a:ext cx="6601112" cy="339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314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CC9B3-46D7-B15B-2500-26ECF9044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99F234E4-BE62-C536-9DDD-B36E2632FD11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0-1</a:t>
            </a:r>
            <a:r>
              <a:rPr lang="zh-CN" altLang="en-US" sz="28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背包问题</a:t>
            </a:r>
            <a:endParaRPr lang="en-US" altLang="zh-CN" sz="2800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39207EC-7AC4-8F15-395C-933A84627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876" y="2308274"/>
            <a:ext cx="10976975" cy="40134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50FEBB4-2E23-B13D-DB6B-5E3B8E29B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1085" y="157792"/>
            <a:ext cx="3331832" cy="171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64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5027F3-17B7-186F-98F2-7C340098C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04A2897F-7ECE-0D81-9526-01A1DD26C4B1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en-US" altLang="zh-CN" sz="2800" b="1" dirty="0"/>
              <a:t>*</a:t>
            </a:r>
            <a:r>
              <a:rPr lang="zh-CN" altLang="en-US" sz="2800" b="1" dirty="0"/>
              <a:t>（了解）滚动数组优化</a:t>
            </a:r>
            <a:endParaRPr lang="en-US" altLang="zh-CN" sz="28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FE77584-55F8-4643-0783-459BCF25A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351" y="1145143"/>
            <a:ext cx="10532301" cy="534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016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74D03-7B64-8C77-A718-95E78844B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6978612-B10C-5F37-E1F4-B1C12DBD40B1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dirty="0">
                <a:hlinkClick r:id="rId3"/>
              </a:rPr>
              <a:t>P1048 [NOIP 2005 </a:t>
            </a:r>
            <a:r>
              <a:rPr lang="zh-CN" altLang="en-US" sz="2800" b="1" dirty="0">
                <a:hlinkClick r:id="rId3"/>
              </a:rPr>
              <a:t>普及组</a:t>
            </a:r>
            <a:r>
              <a:rPr lang="en-US" altLang="zh-CN" sz="2800" b="1" dirty="0">
                <a:hlinkClick r:id="rId3"/>
              </a:rPr>
              <a:t>] </a:t>
            </a:r>
            <a:r>
              <a:rPr lang="zh-CN" altLang="en-US" sz="2800" b="1" dirty="0">
                <a:hlinkClick r:id="rId3"/>
              </a:rPr>
              <a:t>采药 </a:t>
            </a:r>
            <a:r>
              <a:rPr lang="en-US" altLang="zh-CN" sz="2800" b="1" dirty="0">
                <a:hlinkClick r:id="rId3"/>
              </a:rPr>
              <a:t>- </a:t>
            </a:r>
            <a:r>
              <a:rPr lang="zh-CN" altLang="en-US" sz="2800" b="1" dirty="0">
                <a:hlinkClick r:id="rId3"/>
              </a:rPr>
              <a:t>洛谷 </a:t>
            </a:r>
            <a:r>
              <a:rPr lang="en-US" altLang="zh-CN" sz="2800" b="1" dirty="0">
                <a:hlinkClick r:id="rId3"/>
              </a:rPr>
              <a:t>(luogu.com.cn)</a:t>
            </a:r>
            <a:endParaRPr lang="en-US" altLang="zh-CN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35DFD3B-27D0-EDDE-0E51-57A28F937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" y="795337"/>
            <a:ext cx="11658600" cy="526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321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BDBCB-EBD4-98A0-08FA-7807E547B4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620A9F70-6525-06AC-A0BD-E952A1804678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dirty="0">
                <a:hlinkClick r:id="rId3"/>
              </a:rPr>
              <a:t>P1048 [NOIP 2005 </a:t>
            </a:r>
            <a:r>
              <a:rPr lang="zh-CN" altLang="en-US" sz="2800" b="1" dirty="0">
                <a:hlinkClick r:id="rId3"/>
              </a:rPr>
              <a:t>普及组</a:t>
            </a:r>
            <a:r>
              <a:rPr lang="en-US" altLang="zh-CN" sz="2800" b="1" dirty="0">
                <a:hlinkClick r:id="rId3"/>
              </a:rPr>
              <a:t>] </a:t>
            </a:r>
            <a:r>
              <a:rPr lang="zh-CN" altLang="en-US" sz="2800" b="1" dirty="0">
                <a:hlinkClick r:id="rId3"/>
              </a:rPr>
              <a:t>采药 </a:t>
            </a:r>
            <a:r>
              <a:rPr lang="en-US" altLang="zh-CN" sz="2800" b="1" dirty="0">
                <a:hlinkClick r:id="rId3"/>
              </a:rPr>
              <a:t>- </a:t>
            </a:r>
            <a:r>
              <a:rPr lang="zh-CN" altLang="en-US" sz="2800" b="1" dirty="0">
                <a:hlinkClick r:id="rId3"/>
              </a:rPr>
              <a:t>洛谷 </a:t>
            </a:r>
            <a:r>
              <a:rPr lang="en-US" altLang="zh-CN" sz="2800" b="1" dirty="0">
                <a:hlinkClick r:id="rId3"/>
              </a:rPr>
              <a:t>(luogu.com.cn)</a:t>
            </a:r>
            <a:endParaRPr lang="en-US" altLang="zh-CN" sz="28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E8557CD-D063-9549-435B-C94C41B27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1325" y="868558"/>
            <a:ext cx="9205447" cy="598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617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97540" y="2658836"/>
            <a:ext cx="10071100" cy="1752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altLang="zh-CN" sz="4600" b="1" i="0" u="none" strike="noStrike" dirty="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rPr>
              <a:t>蓝桥杯16届Python冲刺课：课时8</a:t>
            </a:r>
            <a:endParaRPr lang="en-US" altLang="zh-CN" sz="1100" dirty="0">
              <a:ea typeface="Noto Sans SC"/>
            </a:endParaRPr>
          </a:p>
          <a:p>
            <a:pPr indent="0" algn="ctr">
              <a:lnSpc>
                <a:spcPct val="125000"/>
              </a:lnSpc>
              <a:defRPr/>
            </a:pPr>
            <a:r>
              <a:rPr lang="zh-CN" altLang="en-US" sz="4600" b="1" i="0" u="none" strike="noStrike" dirty="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rPr>
              <a:t>动态规划</a:t>
            </a:r>
            <a:endParaRPr lang="en-US" altLang="zh-CN" sz="4600" b="1" i="0" u="none" strike="noStrike" dirty="0">
              <a:solidFill>
                <a:srgbClr val="000000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3A560-3E11-8B9B-8DAA-85A160A82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0235C333-F9E0-19DB-43C3-A2BFB19F326F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000" b="1" dirty="0"/>
              <a:t>【</a:t>
            </a:r>
            <a:r>
              <a:rPr lang="zh-CN" altLang="en-US" sz="2000" b="1" dirty="0"/>
              <a:t>补充</a:t>
            </a:r>
            <a:r>
              <a:rPr lang="en-US" altLang="zh-CN" sz="2000" b="1" dirty="0"/>
              <a:t>】</a:t>
            </a:r>
            <a:r>
              <a:rPr lang="en-US" altLang="zh-CN" sz="2800" dirty="0">
                <a:hlinkClick r:id="rId3"/>
              </a:rPr>
              <a:t>LC2431. </a:t>
            </a:r>
            <a:r>
              <a:rPr lang="zh-CN" altLang="en-US" sz="2800" dirty="0">
                <a:hlinkClick r:id="rId3"/>
              </a:rPr>
              <a:t>最大限度地提高购买水果的口味 </a:t>
            </a:r>
            <a:r>
              <a:rPr lang="en-US" altLang="zh-CN" sz="2800" dirty="0">
                <a:hlinkClick r:id="rId3"/>
              </a:rPr>
              <a:t>- </a:t>
            </a:r>
            <a:r>
              <a:rPr lang="zh-CN" altLang="en-US" sz="2800" dirty="0">
                <a:hlinkClick r:id="rId3"/>
              </a:rPr>
              <a:t>题目详情 </a:t>
            </a:r>
            <a:r>
              <a:rPr lang="en-US" altLang="zh-CN" sz="2800" dirty="0">
                <a:hlinkClick r:id="rId3"/>
              </a:rPr>
              <a:t>- </a:t>
            </a:r>
            <a:r>
              <a:rPr lang="en-US" altLang="zh-CN" sz="2800" dirty="0" err="1">
                <a:hlinkClick r:id="rId3"/>
              </a:rPr>
              <a:t>HydroOJ</a:t>
            </a:r>
            <a:endParaRPr lang="en-US" altLang="zh-CN" sz="20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69FA2E1-7870-C4EF-2CDB-C42CC8E04B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3508" y="1021374"/>
            <a:ext cx="7264984" cy="557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9377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4D398-D42C-7551-A330-B6EDB2787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969CD53-0B1B-C8DB-ECF5-6F37123A352D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000" b="1" dirty="0"/>
              <a:t>【</a:t>
            </a:r>
            <a:r>
              <a:rPr lang="zh-CN" altLang="en-US" sz="2000" b="1" dirty="0"/>
              <a:t>补充</a:t>
            </a:r>
            <a:r>
              <a:rPr lang="en-US" altLang="zh-CN" sz="2000" b="1" dirty="0"/>
              <a:t>】</a:t>
            </a:r>
            <a:r>
              <a:rPr lang="en-US" altLang="zh-CN" sz="2800" dirty="0">
                <a:hlinkClick r:id="rId3"/>
              </a:rPr>
              <a:t>LC2431. </a:t>
            </a:r>
            <a:r>
              <a:rPr lang="zh-CN" altLang="en-US" sz="2800" dirty="0">
                <a:hlinkClick r:id="rId3"/>
              </a:rPr>
              <a:t>最大限度地提高购买水果的口味 </a:t>
            </a:r>
            <a:r>
              <a:rPr lang="en-US" altLang="zh-CN" sz="2800" dirty="0">
                <a:hlinkClick r:id="rId3"/>
              </a:rPr>
              <a:t>- </a:t>
            </a:r>
            <a:r>
              <a:rPr lang="zh-CN" altLang="en-US" sz="2800" dirty="0">
                <a:hlinkClick r:id="rId3"/>
              </a:rPr>
              <a:t>题目详情 </a:t>
            </a:r>
            <a:r>
              <a:rPr lang="en-US" altLang="zh-CN" sz="2800" dirty="0">
                <a:hlinkClick r:id="rId3"/>
              </a:rPr>
              <a:t>- </a:t>
            </a:r>
            <a:r>
              <a:rPr lang="en-US" altLang="zh-CN" sz="2800" dirty="0" err="1">
                <a:hlinkClick r:id="rId3"/>
              </a:rPr>
              <a:t>HydroOJ</a:t>
            </a:r>
            <a:endParaRPr lang="en-US" altLang="zh-CN" sz="20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D67447-0CEE-E9FA-FCAB-32A79D89DB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080" y="1092935"/>
            <a:ext cx="10538564" cy="54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698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17621-F783-F68F-190B-026A6B8C0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0B357FC2-01F7-25E5-9D10-E925709EAE78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800" b="1" dirty="0"/>
              <a:t>恰好装满型 </a:t>
            </a:r>
            <a:r>
              <a:rPr lang="en-US" altLang="zh-CN" sz="2800" b="1" dirty="0"/>
              <a:t>0 - 1 </a:t>
            </a:r>
            <a:r>
              <a:rPr lang="zh-CN" altLang="en-US" sz="2800" b="1" dirty="0"/>
              <a:t>背包</a:t>
            </a:r>
            <a:endParaRPr lang="en-US" altLang="zh-CN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9CC1B7-ED2D-FAA1-8692-6DEF5B67F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4" y="3177495"/>
            <a:ext cx="12192000" cy="76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492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4C2CE-F816-FCB7-E862-2E7A0CBA5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E7817B34-0330-BB07-71C7-46BFDB3F181A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dirty="0"/>
              <a:t> </a:t>
            </a:r>
            <a:r>
              <a:rPr lang="en-US" altLang="zh-CN" sz="2800" b="1" dirty="0">
                <a:hlinkClick r:id="rId3"/>
              </a:rPr>
              <a:t>2915. </a:t>
            </a:r>
            <a:r>
              <a:rPr lang="zh-CN" altLang="en-US" sz="2800" b="1" dirty="0">
                <a:hlinkClick r:id="rId3"/>
              </a:rPr>
              <a:t>和为目标值的最长子序列的长度 </a:t>
            </a:r>
            <a:r>
              <a:rPr lang="en-US" altLang="zh-CN" sz="2800" b="1" dirty="0">
                <a:hlinkClick r:id="rId3"/>
              </a:rPr>
              <a:t>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CFCA61-7F31-0E14-5D7D-91CC714CBB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7579" y="1018714"/>
            <a:ext cx="9836841" cy="562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597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DAD1E-C190-20A2-39CB-85FE1799B5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E2B04466-58C8-F9DE-8B35-EC6882999554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dirty="0"/>
              <a:t> </a:t>
            </a:r>
            <a:r>
              <a:rPr lang="en-US" altLang="zh-CN" sz="2800" b="1" dirty="0">
                <a:hlinkClick r:id="rId3"/>
              </a:rPr>
              <a:t>2915. </a:t>
            </a:r>
            <a:r>
              <a:rPr lang="zh-CN" altLang="en-US" sz="2800" b="1" dirty="0">
                <a:hlinkClick r:id="rId3"/>
              </a:rPr>
              <a:t>和为目标值的最长子序列的长度 </a:t>
            </a:r>
            <a:r>
              <a:rPr lang="en-US" altLang="zh-CN" sz="2800" b="1" dirty="0">
                <a:hlinkClick r:id="rId3"/>
              </a:rPr>
              <a:t>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8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460D31D-2813-2E91-B287-443CDFDB8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1809" y="1013306"/>
            <a:ext cx="9746938" cy="579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220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5571C-00C3-EEED-DAE1-D9ED0CB0C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38228C0-264A-92DD-136D-744C38F26E80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400" b="1" dirty="0"/>
              <a:t>【</a:t>
            </a:r>
            <a:r>
              <a:rPr lang="zh-CN" altLang="en-US" sz="2400" b="1" dirty="0"/>
              <a:t>补充</a:t>
            </a:r>
            <a:r>
              <a:rPr lang="en-US" altLang="zh-CN" sz="2400" b="1" dirty="0"/>
              <a:t>】</a:t>
            </a:r>
            <a:r>
              <a:rPr lang="en-US" altLang="zh-CN" sz="4000" dirty="0">
                <a:hlinkClick r:id="rId3"/>
              </a:rPr>
              <a:t>1.</a:t>
            </a:r>
            <a:r>
              <a:rPr lang="zh-CN" altLang="en-US" sz="4000" dirty="0">
                <a:hlinkClick r:id="rId3"/>
              </a:rPr>
              <a:t>蓝桥课程抢购 </a:t>
            </a:r>
            <a:r>
              <a:rPr lang="en-US" altLang="zh-CN" sz="4000" dirty="0">
                <a:hlinkClick r:id="rId3"/>
              </a:rPr>
              <a:t>- </a:t>
            </a:r>
            <a:r>
              <a:rPr lang="zh-CN" altLang="en-US" sz="4000" dirty="0">
                <a:hlinkClick r:id="rId3"/>
              </a:rPr>
              <a:t>蓝桥云课 </a:t>
            </a:r>
            <a:r>
              <a:rPr lang="en-US" altLang="zh-CN" sz="4000" dirty="0">
                <a:hlinkClick r:id="rId3"/>
              </a:rPr>
              <a:t>(lanqiao.cn)</a:t>
            </a:r>
            <a:endParaRPr lang="en-US" altLang="zh-CN" sz="24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4C5EDCC-C1CB-540B-D42D-A7C2BD722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76244"/>
            <a:ext cx="12192000" cy="290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2409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83BB4-46AD-8BF5-67B9-205E5CAC9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BFEEE757-AE61-A7AF-A0AE-E55EDC226099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zh-CN" sz="2400" b="1" dirty="0"/>
              <a:t>【</a:t>
            </a:r>
            <a:r>
              <a:rPr lang="zh-CN" altLang="en-US" sz="2400" b="1" dirty="0"/>
              <a:t>补充</a:t>
            </a:r>
            <a:r>
              <a:rPr lang="en-US" altLang="zh-CN" sz="2400" b="1" dirty="0"/>
              <a:t>】</a:t>
            </a:r>
            <a:r>
              <a:rPr lang="en-US" altLang="zh-CN" sz="4000" dirty="0">
                <a:hlinkClick r:id="rId3"/>
              </a:rPr>
              <a:t>1.</a:t>
            </a:r>
            <a:r>
              <a:rPr lang="zh-CN" altLang="en-US" sz="4000" dirty="0">
                <a:hlinkClick r:id="rId3"/>
              </a:rPr>
              <a:t>蓝桥课程抢购 </a:t>
            </a:r>
            <a:r>
              <a:rPr lang="en-US" altLang="zh-CN" sz="4000" dirty="0">
                <a:hlinkClick r:id="rId3"/>
              </a:rPr>
              <a:t>- </a:t>
            </a:r>
            <a:r>
              <a:rPr lang="zh-CN" altLang="en-US" sz="4000" dirty="0">
                <a:hlinkClick r:id="rId3"/>
              </a:rPr>
              <a:t>蓝桥云课 </a:t>
            </a:r>
            <a:r>
              <a:rPr lang="en-US" altLang="zh-CN" sz="4000" dirty="0">
                <a:hlinkClick r:id="rId3"/>
              </a:rPr>
              <a:t>(lanqiao.cn)</a:t>
            </a:r>
            <a:endParaRPr lang="en-US" altLang="zh-CN" sz="24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BEE9DA-60B4-311F-F1B9-8583756864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2302" y="970997"/>
            <a:ext cx="7205063" cy="588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72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A2CADB-3E3D-E500-A1A9-A56550550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AD9434F1-890D-3B9D-3E51-229183985026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b="1" dirty="0"/>
              <a:t>完全背包问题</a:t>
            </a:r>
            <a:endParaRPr lang="en-US" altLang="zh-CN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38E2228-9E84-FECF-C228-3CDD1263A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74700"/>
            <a:ext cx="12192000" cy="531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1032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C1D67-BD5C-2C2D-D56E-A0FB8D15B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9490B5B2-7445-1F49-A4B7-6B84BBF9A532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b="1" dirty="0"/>
              <a:t>完全背包问题</a:t>
            </a:r>
            <a:endParaRPr lang="en-US" altLang="zh-CN" sz="28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613982-315C-1256-805E-D83875AC2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5423"/>
            <a:ext cx="12192000" cy="595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94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EF082-8804-0510-CD31-8F212C5AF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C04C2ABA-BD66-3AD5-B769-76BBA83AA3F5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en-US" altLang="zh-CN" sz="2800" b="1" dirty="0"/>
              <a:t> </a:t>
            </a:r>
            <a:r>
              <a:rPr lang="en-US" altLang="zh-CN" sz="2800" b="1" dirty="0">
                <a:hlinkClick r:id="rId3"/>
              </a:rPr>
              <a:t>518. </a:t>
            </a:r>
            <a:r>
              <a:rPr lang="zh-CN" altLang="en-US" sz="2800" b="1" dirty="0">
                <a:hlinkClick r:id="rId3"/>
              </a:rPr>
              <a:t>零钱兑换 </a:t>
            </a:r>
            <a:r>
              <a:rPr lang="en-US" altLang="zh-CN" sz="2800" b="1" dirty="0">
                <a:hlinkClick r:id="rId3"/>
              </a:rPr>
              <a:t>II 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B3663C3-1941-33D2-A0AA-0ECA568E7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41" y="832658"/>
            <a:ext cx="12192000" cy="570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121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/>
          </p:cNvSpPr>
          <p:nvPr>
            <p:ph type="body" sz="quarter" idx="3" hasCustomPrompt="1"/>
          </p:nvPr>
        </p:nvSpPr>
        <p:spPr>
          <a:xfrm>
            <a:off x="1582107" y="895612"/>
            <a:ext cx="8890000" cy="59623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lnSpc>
                <a:spcPct val="125000"/>
              </a:lnSpc>
              <a:defRPr sz="32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marL="457200" indent="-457200" algn="l">
              <a:lnSpc>
                <a:spcPct val="125000"/>
              </a:lnSpc>
              <a:buFont typeface="+mj-lt"/>
              <a:buAutoNum type="arabicPeriod"/>
            </a:pPr>
            <a:r>
              <a:rPr lang="en-US" altLang="zh-CN" sz="2400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 </a:t>
            </a:r>
            <a:r>
              <a:rPr lang="en-US" altLang="zh-CN" sz="2400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400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刷题指南</a:t>
            </a:r>
            <a:endParaRPr lang="en-US" altLang="zh-CN" sz="2400" dirty="0">
              <a:solidFill>
                <a:srgbClr val="1F2329"/>
              </a:solidFill>
              <a:ea typeface="Noto Sans SC"/>
              <a:cs typeface="Noto Sans SC"/>
              <a:sym typeface="Noto Sans SC"/>
            </a:endParaRPr>
          </a:p>
          <a:p>
            <a:pPr marL="457200" indent="-457200" algn="l">
              <a:lnSpc>
                <a:spcPct val="125000"/>
              </a:lnSpc>
              <a:buFont typeface="+mj-lt"/>
              <a:buAutoNum type="arabicPeriod"/>
            </a:pPr>
            <a:r>
              <a:rPr lang="zh-CN" altLang="en-US" sz="2400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入门</a:t>
            </a:r>
            <a:r>
              <a:rPr lang="en-US" altLang="zh-CN" sz="2400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400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：爬楼梯 </a:t>
            </a:r>
            <a:r>
              <a:rPr lang="en-US" altLang="zh-CN" sz="2400" dirty="0">
                <a:hlinkClick r:id="rId3"/>
              </a:rPr>
              <a:t>70. </a:t>
            </a:r>
            <a:r>
              <a:rPr lang="zh-CN" altLang="en-US" sz="2400" dirty="0">
                <a:hlinkClick r:id="rId3"/>
              </a:rPr>
              <a:t>爬楼梯 </a:t>
            </a:r>
            <a:r>
              <a:rPr lang="en-US" altLang="zh-CN" sz="2400" dirty="0">
                <a:hlinkClick r:id="rId3"/>
              </a:rPr>
              <a:t>- </a:t>
            </a:r>
            <a:r>
              <a:rPr lang="zh-CN" altLang="en-US" sz="2400" dirty="0">
                <a:hlinkClick r:id="rId3"/>
              </a:rPr>
              <a:t>力扣（</a:t>
            </a:r>
            <a:r>
              <a:rPr lang="en-US" altLang="zh-CN" sz="2400" dirty="0" err="1">
                <a:hlinkClick r:id="rId3"/>
              </a:rPr>
              <a:t>LeetCode</a:t>
            </a:r>
            <a:r>
              <a:rPr lang="zh-CN" altLang="en-US" sz="2400" dirty="0">
                <a:hlinkClick r:id="rId3"/>
              </a:rPr>
              <a:t>）</a:t>
            </a:r>
            <a:endParaRPr lang="en-US" altLang="zh-CN" sz="2400" dirty="0"/>
          </a:p>
          <a:p>
            <a:pPr marL="457200" indent="-457200" algn="l">
              <a:lnSpc>
                <a:spcPct val="125000"/>
              </a:lnSpc>
              <a:buFont typeface="+mj-lt"/>
              <a:buAutoNum type="arabicPeriod"/>
            </a:pPr>
            <a:r>
              <a:rPr lang="zh-CN" altLang="en-US" sz="2400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入门</a:t>
            </a:r>
            <a:r>
              <a:rPr lang="en-US" altLang="zh-CN" sz="2400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400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：</a:t>
            </a:r>
            <a:r>
              <a:rPr lang="en-US" altLang="zh-CN" sz="2400" dirty="0">
                <a:hlinkClick r:id="rId4"/>
              </a:rPr>
              <a:t>198. </a:t>
            </a:r>
            <a:r>
              <a:rPr lang="zh-CN" altLang="en-US" sz="2400" dirty="0">
                <a:hlinkClick r:id="rId4"/>
              </a:rPr>
              <a:t>打家劫舍 </a:t>
            </a:r>
            <a:r>
              <a:rPr lang="en-US" altLang="zh-CN" sz="2400" dirty="0">
                <a:hlinkClick r:id="rId4"/>
              </a:rPr>
              <a:t>- </a:t>
            </a:r>
            <a:r>
              <a:rPr lang="zh-CN" altLang="en-US" sz="2400" dirty="0">
                <a:hlinkClick r:id="rId4"/>
              </a:rPr>
              <a:t>力扣（</a:t>
            </a:r>
            <a:r>
              <a:rPr lang="en-US" altLang="zh-CN" sz="2400" dirty="0" err="1">
                <a:hlinkClick r:id="rId4"/>
              </a:rPr>
              <a:t>LeetCode</a:t>
            </a:r>
            <a:r>
              <a:rPr lang="zh-CN" altLang="en-US" sz="2400" dirty="0">
                <a:hlinkClick r:id="rId4"/>
              </a:rPr>
              <a:t>）</a:t>
            </a:r>
            <a:endParaRPr lang="en-US" altLang="zh-CN" sz="2400" dirty="0">
              <a:solidFill>
                <a:srgbClr val="1F2329"/>
              </a:solidFill>
              <a:ea typeface="Noto Sans SC"/>
              <a:cs typeface="Noto Sans SC"/>
              <a:sym typeface="Noto Sans SC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背包</a:t>
            </a:r>
            <a:r>
              <a:rPr lang="en-US" altLang="zh-CN" sz="2400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400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问题总览</a:t>
            </a:r>
            <a:endParaRPr lang="en-US" altLang="zh-CN" sz="2400" b="1" i="0" u="none" strike="noStrike" dirty="0">
              <a:solidFill>
                <a:srgbClr val="1F2329"/>
              </a:solidFill>
              <a:latin typeface="Noto Sans SC"/>
              <a:ea typeface="Noto Sans SC"/>
              <a:cs typeface="Noto Sans SC"/>
              <a:sym typeface="Noto Sans SC"/>
            </a:endParaRPr>
          </a:p>
          <a:p>
            <a:pPr marL="457200" indent="-457200" algn="l">
              <a:lnSpc>
                <a:spcPct val="125000"/>
              </a:lnSpc>
              <a:buFont typeface="+mj-lt"/>
              <a:buAutoNum type="arabicPeriod"/>
            </a:pPr>
            <a:r>
              <a:rPr lang="en-US" altLang="zh-CN" sz="24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0-1</a:t>
            </a:r>
            <a:r>
              <a:rPr lang="zh-CN" altLang="en-US" sz="24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背包问题 </a:t>
            </a:r>
            <a:r>
              <a:rPr lang="en-US" altLang="zh-CN" sz="24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&amp; </a:t>
            </a:r>
            <a:r>
              <a:rPr lang="zh-CN" altLang="en-US" sz="2400" b="1" i="0" u="none" strike="noStrike" dirty="0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模板题</a:t>
            </a:r>
            <a:r>
              <a:rPr lang="en-US" altLang="zh-CN" sz="2400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 </a:t>
            </a:r>
            <a:r>
              <a:rPr lang="en-US" altLang="zh-CN" sz="2400" dirty="0">
                <a:hlinkClick r:id="rId5"/>
              </a:rPr>
              <a:t>P1048 [NOIP 2005 </a:t>
            </a:r>
            <a:r>
              <a:rPr lang="zh-CN" altLang="en-US" sz="2400" dirty="0">
                <a:hlinkClick r:id="rId5"/>
              </a:rPr>
              <a:t>普及组</a:t>
            </a:r>
            <a:r>
              <a:rPr lang="en-US" altLang="zh-CN" sz="2400" dirty="0">
                <a:hlinkClick r:id="rId5"/>
              </a:rPr>
              <a:t>] </a:t>
            </a:r>
            <a:r>
              <a:rPr lang="zh-CN" altLang="en-US" sz="2400" dirty="0">
                <a:hlinkClick r:id="rId5"/>
              </a:rPr>
              <a:t>采药 </a:t>
            </a:r>
            <a:r>
              <a:rPr lang="en-US" altLang="zh-CN" sz="2400" dirty="0">
                <a:hlinkClick r:id="rId5"/>
              </a:rPr>
              <a:t>- </a:t>
            </a:r>
            <a:r>
              <a:rPr lang="zh-CN" altLang="en-US" sz="2400" dirty="0">
                <a:hlinkClick r:id="rId5"/>
              </a:rPr>
              <a:t>洛谷 </a:t>
            </a:r>
            <a:r>
              <a:rPr lang="en-US" altLang="zh-CN" sz="2400" dirty="0">
                <a:hlinkClick r:id="rId5"/>
              </a:rPr>
              <a:t>(luogu.com.cn)</a:t>
            </a:r>
            <a:endParaRPr lang="en-US" altLang="zh-CN" sz="2400" dirty="0"/>
          </a:p>
          <a:p>
            <a:pPr marL="457200" indent="-457200" algn="l">
              <a:lnSpc>
                <a:spcPct val="125000"/>
              </a:lnSpc>
              <a:buFont typeface="+mj-lt"/>
              <a:buAutoNum type="arabicPeriod"/>
            </a:pPr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</a:rPr>
              <a:t>*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</a:rPr>
              <a:t>滚动数组优化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 algn="l">
              <a:lnSpc>
                <a:spcPct val="125000"/>
              </a:lnSpc>
              <a:buFont typeface="+mj-lt"/>
              <a:buAutoNum type="arabicPeriod"/>
            </a:pPr>
            <a:r>
              <a:rPr lang="zh-CN" altLang="en-US" sz="2400" dirty="0"/>
              <a:t>恰好装满型 </a:t>
            </a:r>
            <a:r>
              <a:rPr lang="en-US" altLang="zh-CN" sz="2400" dirty="0"/>
              <a:t>0 - 1 </a:t>
            </a:r>
            <a:r>
              <a:rPr lang="zh-CN" altLang="en-US" sz="2400" dirty="0"/>
              <a:t>背包 </a:t>
            </a:r>
            <a:r>
              <a:rPr lang="en-US" altLang="zh-CN" sz="2400" dirty="0"/>
              <a:t>&amp; </a:t>
            </a:r>
            <a:r>
              <a:rPr lang="en-US" altLang="zh-CN" sz="2400" dirty="0">
                <a:hlinkClick r:id="rId6"/>
              </a:rPr>
              <a:t>2915. </a:t>
            </a:r>
            <a:r>
              <a:rPr lang="zh-CN" altLang="en-US" sz="2400" dirty="0">
                <a:hlinkClick r:id="rId6"/>
              </a:rPr>
              <a:t>和为目标值的最长子序列的长度 </a:t>
            </a:r>
            <a:r>
              <a:rPr lang="en-US" altLang="zh-CN" sz="2400" dirty="0">
                <a:hlinkClick r:id="rId6"/>
              </a:rPr>
              <a:t>- </a:t>
            </a:r>
            <a:r>
              <a:rPr lang="zh-CN" altLang="en-US" sz="2400" dirty="0">
                <a:hlinkClick r:id="rId6"/>
              </a:rPr>
              <a:t>力扣（</a:t>
            </a:r>
            <a:r>
              <a:rPr lang="en-US" altLang="zh-CN" sz="2400" dirty="0" err="1">
                <a:hlinkClick r:id="rId6"/>
              </a:rPr>
              <a:t>LeetCode</a:t>
            </a:r>
            <a:r>
              <a:rPr lang="zh-CN" altLang="en-US" sz="2400" dirty="0">
                <a:hlinkClick r:id="rId6"/>
              </a:rPr>
              <a:t>）</a:t>
            </a:r>
            <a:endParaRPr lang="en-US" altLang="zh-CN" sz="2400" dirty="0"/>
          </a:p>
          <a:p>
            <a:pPr marL="457200" indent="-457200" algn="l">
              <a:lnSpc>
                <a:spcPct val="125000"/>
              </a:lnSpc>
              <a:buFont typeface="+mj-lt"/>
              <a:buAutoNum type="arabicPeriod"/>
            </a:pPr>
            <a:r>
              <a:rPr lang="zh-CN" altLang="en-US" sz="2400" dirty="0"/>
              <a:t>完全背包问题 </a:t>
            </a:r>
            <a:r>
              <a:rPr lang="en-US" altLang="zh-CN" sz="2400" dirty="0"/>
              <a:t>&amp; </a:t>
            </a:r>
            <a:r>
              <a:rPr lang="en-US" altLang="zh-CN" sz="2400" dirty="0">
                <a:hlinkClick r:id="rId7"/>
              </a:rPr>
              <a:t>518. </a:t>
            </a:r>
            <a:r>
              <a:rPr lang="zh-CN" altLang="en-US" sz="2400" dirty="0">
                <a:hlinkClick r:id="rId7"/>
              </a:rPr>
              <a:t>零钱兑换 </a:t>
            </a:r>
            <a:r>
              <a:rPr lang="en-US" altLang="zh-CN" sz="2400" dirty="0">
                <a:hlinkClick r:id="rId7"/>
              </a:rPr>
              <a:t>II - </a:t>
            </a:r>
            <a:r>
              <a:rPr lang="zh-CN" altLang="en-US" sz="2400" dirty="0">
                <a:hlinkClick r:id="rId7"/>
              </a:rPr>
              <a:t>力扣（</a:t>
            </a:r>
            <a:r>
              <a:rPr lang="en-US" altLang="zh-CN" sz="2400" dirty="0" err="1">
                <a:hlinkClick r:id="rId7"/>
              </a:rPr>
              <a:t>LeetCode</a:t>
            </a:r>
            <a:r>
              <a:rPr lang="zh-CN" altLang="en-US" sz="2400" dirty="0">
                <a:hlinkClick r:id="rId7"/>
              </a:rPr>
              <a:t>）</a:t>
            </a:r>
            <a:endParaRPr lang="en-US" altLang="zh-CN" sz="2400" dirty="0"/>
          </a:p>
          <a:p>
            <a:pPr marL="457200" indent="-457200" algn="l">
              <a:lnSpc>
                <a:spcPct val="125000"/>
              </a:lnSpc>
              <a:buFont typeface="+mj-lt"/>
              <a:buAutoNum type="arabicPeriod"/>
            </a:pPr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</a:rPr>
              <a:t>*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</a:rPr>
              <a:t>分组背包 </a:t>
            </a:r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</a:rPr>
              <a:t>/ 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</a:rPr>
              <a:t>多重背包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 algn="l">
              <a:lnSpc>
                <a:spcPct val="125000"/>
              </a:lnSpc>
              <a:buFont typeface="+mj-lt"/>
              <a:buAutoNum type="arabicPeriod"/>
            </a:pPr>
            <a:r>
              <a:rPr lang="zh-CN" altLang="en-US" sz="2400" dirty="0">
                <a:solidFill>
                  <a:schemeClr val="tx1"/>
                </a:solidFill>
              </a:rPr>
              <a:t>网格图</a:t>
            </a:r>
            <a:r>
              <a:rPr lang="en-US" altLang="zh-CN" sz="2400" dirty="0" err="1">
                <a:solidFill>
                  <a:schemeClr val="tx1"/>
                </a:solidFill>
              </a:rPr>
              <a:t>dp</a:t>
            </a:r>
            <a:r>
              <a:rPr lang="en-US" altLang="zh-CN" sz="2400" dirty="0">
                <a:solidFill>
                  <a:schemeClr val="tx1"/>
                </a:solidFill>
              </a:rPr>
              <a:t> </a:t>
            </a:r>
            <a:r>
              <a:rPr lang="en-US" altLang="zh-CN" sz="2400" dirty="0">
                <a:solidFill>
                  <a:srgbClr val="0563C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LCR 166. </a:t>
            </a:r>
            <a:r>
              <a:rPr lang="zh-CN" altLang="en-US" sz="2400" dirty="0">
                <a:solidFill>
                  <a:srgbClr val="0563C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珠宝的最高价值 </a:t>
            </a:r>
            <a:r>
              <a:rPr lang="en-US" altLang="zh-CN" sz="2400" dirty="0">
                <a:solidFill>
                  <a:srgbClr val="0563C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</a:t>
            </a:r>
            <a:r>
              <a:rPr lang="zh-CN" altLang="en-US" sz="2400" dirty="0">
                <a:solidFill>
                  <a:srgbClr val="0563C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力扣（</a:t>
            </a:r>
            <a:r>
              <a:rPr lang="en-US" altLang="zh-CN" sz="2400" dirty="0" err="1">
                <a:solidFill>
                  <a:srgbClr val="0563C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LeetCode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）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AutoShape 3"/>
          <p:cNvSpPr>
            <a:spLocks noGrp="1"/>
          </p:cNvSpPr>
          <p:nvPr>
            <p:ph type="body" sz="quarter" idx="2"/>
          </p:nvPr>
        </p:nvSpPr>
        <p:spPr>
          <a:xfrm>
            <a:off x="3096987" y="177800"/>
            <a:ext cx="5257800" cy="812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l">
              <a:lnSpc>
                <a:spcPct val="125000"/>
              </a:lnSpc>
              <a:defRPr sz="4300" b="1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/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50609-6942-3442-9F62-1C1C89EF0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3A09A0E1-B0FE-E4C3-1C2B-A20F1B52ED24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en-US" altLang="zh-CN" sz="2800" b="1" dirty="0"/>
              <a:t> </a:t>
            </a:r>
            <a:r>
              <a:rPr lang="en-US" altLang="zh-CN" sz="2800" b="1" dirty="0">
                <a:hlinkClick r:id="rId3"/>
              </a:rPr>
              <a:t>518. </a:t>
            </a:r>
            <a:r>
              <a:rPr lang="zh-CN" altLang="en-US" sz="2800" b="1" dirty="0">
                <a:hlinkClick r:id="rId3"/>
              </a:rPr>
              <a:t>零钱兑换 </a:t>
            </a:r>
            <a:r>
              <a:rPr lang="en-US" altLang="zh-CN" sz="2800" b="1" dirty="0">
                <a:hlinkClick r:id="rId3"/>
              </a:rPr>
              <a:t>II 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F4BA3E-CAB7-CF49-AD61-900A3C1B3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54826"/>
            <a:ext cx="12192000" cy="2948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440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DBD8CE-4A07-54BF-751F-303D51CE2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B568EB13-24AA-8E77-1551-76717D3716F2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en-US" altLang="zh-CN" sz="2800" b="1" dirty="0"/>
              <a:t> </a:t>
            </a:r>
            <a:r>
              <a:rPr lang="en-US" altLang="zh-CN" sz="2800" b="1" dirty="0">
                <a:hlinkClick r:id="rId3"/>
              </a:rPr>
              <a:t>518. </a:t>
            </a:r>
            <a:r>
              <a:rPr lang="zh-CN" altLang="en-US" sz="2800" b="1" dirty="0">
                <a:hlinkClick r:id="rId3"/>
              </a:rPr>
              <a:t>零钱兑换 </a:t>
            </a:r>
            <a:r>
              <a:rPr lang="en-US" altLang="zh-CN" sz="2800" b="1" dirty="0">
                <a:hlinkClick r:id="rId3"/>
              </a:rPr>
              <a:t>II 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F68B20A-E1AC-ECCE-15C7-4D680E2E1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711" y="843890"/>
            <a:ext cx="10369463" cy="583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3689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7E96D-E83F-F89F-35CE-5F074B7E5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EFA4CC45-CB01-7714-7BB0-C2F41BC49971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en-US" altLang="zh-CN" sz="2800" b="1" dirty="0"/>
              <a:t>*</a:t>
            </a:r>
            <a:r>
              <a:rPr lang="zh-CN" altLang="en-US" sz="2800" b="1" dirty="0"/>
              <a:t>（了解）多重背包</a:t>
            </a:r>
            <a:endParaRPr lang="en-US" altLang="zh-CN" sz="28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CE560ED-A023-8DAA-C716-803151699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09147"/>
            <a:ext cx="12192000" cy="5436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426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47F85-A9CC-CB4F-D757-750DC576F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DD7F526-A23B-D096-2296-5BFA78AEACAB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en-US" altLang="zh-CN" sz="2800" b="1" dirty="0"/>
              <a:t>*</a:t>
            </a:r>
            <a:r>
              <a:rPr lang="zh-CN" altLang="en-US" sz="2800" b="1" dirty="0"/>
              <a:t>（了解）</a:t>
            </a:r>
            <a:endParaRPr lang="en-US" altLang="zh-CN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3465BE-5921-0026-0CE4-181408B66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433" y="637022"/>
            <a:ext cx="9255166" cy="628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1227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39187-0A82-5A51-DA4D-24915F6A5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D1039D2-1B5B-465E-1044-DA4F2E03F240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en-US" altLang="zh-CN" sz="2800" b="1" dirty="0"/>
              <a:t>*</a:t>
            </a:r>
            <a:r>
              <a:rPr lang="zh-CN" altLang="en-US" sz="2800" b="1" dirty="0"/>
              <a:t>（了解）分组背包</a:t>
            </a:r>
            <a:endParaRPr lang="en-US" altLang="zh-CN" sz="28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9805F0C-54D3-1199-8D94-681B27992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003" y="748550"/>
            <a:ext cx="8955218" cy="610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9504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BC4FD-FEDE-76ED-11FB-147FD30C91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9BFBB389-A962-8635-21E7-384932CCFF11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800" b="1" dirty="0"/>
              <a:t>网格图</a:t>
            </a:r>
            <a:r>
              <a:rPr lang="en-US" altLang="zh-CN" sz="2800" b="1" dirty="0" err="1"/>
              <a:t>dp</a:t>
            </a:r>
            <a:r>
              <a:rPr lang="en-US" altLang="zh-CN" sz="2800" b="1" dirty="0"/>
              <a:t> </a:t>
            </a:r>
            <a:r>
              <a:rPr lang="en-US" altLang="zh-CN" sz="3600" dirty="0">
                <a:hlinkClick r:id="rId3"/>
              </a:rPr>
              <a:t>LCR 166. </a:t>
            </a:r>
            <a:r>
              <a:rPr lang="zh-CN" altLang="en-US" sz="3600" dirty="0">
                <a:hlinkClick r:id="rId3"/>
              </a:rPr>
              <a:t>珠宝的最高价值 </a:t>
            </a:r>
            <a:r>
              <a:rPr lang="en-US" altLang="zh-CN" sz="3600" dirty="0">
                <a:hlinkClick r:id="rId3"/>
              </a:rPr>
              <a:t>- </a:t>
            </a:r>
            <a:r>
              <a:rPr lang="zh-CN" altLang="en-US" sz="3600" dirty="0">
                <a:hlinkClick r:id="rId3"/>
              </a:rPr>
              <a:t>力扣（</a:t>
            </a:r>
            <a:r>
              <a:rPr lang="en-US" altLang="zh-CN" sz="3600" dirty="0" err="1">
                <a:hlinkClick r:id="rId3"/>
              </a:rPr>
              <a:t>LeetCode</a:t>
            </a:r>
            <a:r>
              <a:rPr lang="zh-CN" altLang="en-US" sz="3600" dirty="0">
                <a:hlinkClick r:id="rId3"/>
              </a:rPr>
              <a:t>）</a:t>
            </a:r>
            <a:endParaRPr lang="en-US" altLang="zh-CN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6E9C092-1166-18F0-4999-F34ECD10A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7210" y="1103505"/>
            <a:ext cx="8946063" cy="575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9180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D0379E-4795-7CF2-B64A-A83E8D692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BBFBCF6-696C-0589-E8C0-D3274816CC60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800" b="1" dirty="0"/>
              <a:t>网格图</a:t>
            </a:r>
            <a:r>
              <a:rPr lang="en-US" altLang="zh-CN" sz="2800" b="1" dirty="0" err="1"/>
              <a:t>dp</a:t>
            </a:r>
            <a:r>
              <a:rPr lang="en-US" altLang="zh-CN" sz="2800" b="1" dirty="0"/>
              <a:t> </a:t>
            </a:r>
            <a:r>
              <a:rPr lang="en-US" altLang="zh-CN" sz="3600" dirty="0">
                <a:hlinkClick r:id="rId3"/>
              </a:rPr>
              <a:t>LCR 166. </a:t>
            </a:r>
            <a:r>
              <a:rPr lang="zh-CN" altLang="en-US" sz="3600" dirty="0">
                <a:hlinkClick r:id="rId3"/>
              </a:rPr>
              <a:t>珠宝的最高价值 </a:t>
            </a:r>
            <a:r>
              <a:rPr lang="en-US" altLang="zh-CN" sz="3600" dirty="0">
                <a:hlinkClick r:id="rId3"/>
              </a:rPr>
              <a:t>- </a:t>
            </a:r>
            <a:r>
              <a:rPr lang="zh-CN" altLang="en-US" sz="3600" dirty="0">
                <a:hlinkClick r:id="rId3"/>
              </a:rPr>
              <a:t>力扣（</a:t>
            </a:r>
            <a:r>
              <a:rPr lang="en-US" altLang="zh-CN" sz="3600" dirty="0" err="1">
                <a:hlinkClick r:id="rId3"/>
              </a:rPr>
              <a:t>LeetCode</a:t>
            </a:r>
            <a:r>
              <a:rPr lang="zh-CN" altLang="en-US" sz="3600" dirty="0">
                <a:hlinkClick r:id="rId3"/>
              </a:rPr>
              <a:t>）</a:t>
            </a:r>
            <a:endParaRPr lang="en-US" altLang="zh-CN" sz="28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E3D0BF0-6D43-A55E-1832-BD526B094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04" y="852514"/>
            <a:ext cx="12192000" cy="515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0383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1BCD7-DC43-3170-D9FB-6D6171AAC3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FE1F8DDE-3A7E-A93C-F480-D31DAF14BD64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en-US" altLang="zh-CN" sz="2800" b="1" dirty="0"/>
              <a:t>*【</a:t>
            </a:r>
            <a:r>
              <a:rPr lang="zh-CN" altLang="en-US" sz="2800" b="1" dirty="0"/>
              <a:t>补充</a:t>
            </a:r>
            <a:r>
              <a:rPr lang="en-US" altLang="zh-CN" sz="2800" b="1" dirty="0"/>
              <a:t>】</a:t>
            </a:r>
            <a:r>
              <a:rPr lang="en-US" altLang="zh-CN" sz="3600" dirty="0">
                <a:hlinkClick r:id="rId3"/>
              </a:rPr>
              <a:t>64. </a:t>
            </a:r>
            <a:r>
              <a:rPr lang="zh-CN" altLang="en-US" sz="3600" dirty="0">
                <a:hlinkClick r:id="rId3"/>
              </a:rPr>
              <a:t>最小路径和 </a:t>
            </a:r>
            <a:r>
              <a:rPr lang="en-US" altLang="zh-CN" sz="3600" dirty="0">
                <a:hlinkClick r:id="rId3"/>
              </a:rPr>
              <a:t>- </a:t>
            </a:r>
            <a:r>
              <a:rPr lang="zh-CN" altLang="en-US" sz="3600" dirty="0">
                <a:hlinkClick r:id="rId3"/>
              </a:rPr>
              <a:t>力扣（</a:t>
            </a:r>
            <a:r>
              <a:rPr lang="en-US" altLang="zh-CN" sz="3600" dirty="0" err="1">
                <a:hlinkClick r:id="rId3"/>
              </a:rPr>
              <a:t>LeetCode</a:t>
            </a:r>
            <a:r>
              <a:rPr lang="zh-CN" altLang="en-US" sz="3600" dirty="0">
                <a:hlinkClick r:id="rId3"/>
              </a:rPr>
              <a:t>）</a:t>
            </a:r>
            <a:endParaRPr lang="en-US" altLang="zh-CN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D08E6AD-52D9-E4D7-C491-AF36D39BF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00566"/>
            <a:ext cx="12192000" cy="425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2155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60948" y="0"/>
            <a:ext cx="10858500" cy="990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5200" b="1" i="0" u="none" strike="noStrike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rPr>
              <a:t>Python算法基础</a:t>
            </a:r>
            <a:endParaRPr lang="en-US" sz="1100"/>
          </a:p>
        </p:txBody>
      </p:sp>
      <p:sp>
        <p:nvSpPr>
          <p:cNvPr id="3" name="AutoShape 3"/>
          <p:cNvSpPr/>
          <p:nvPr/>
        </p:nvSpPr>
        <p:spPr>
          <a:xfrm>
            <a:off x="260948" y="1056367"/>
            <a:ext cx="3251200" cy="609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32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输入输出</a:t>
            </a:r>
            <a:endParaRPr lang="en-US" sz="110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  <a:prstDash val="solid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en-US" altLang="zh-CN" sz="2800" b="1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8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刷题指南</a:t>
            </a:r>
            <a:endParaRPr lang="en-US" altLang="zh-CN" sz="2800" b="1" i="0" u="none" strike="noStrike" dirty="0">
              <a:solidFill>
                <a:srgbClr val="1F2329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2DB507D-65EA-E9EA-0660-2E8FD6BA3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414" y="1320730"/>
            <a:ext cx="11455052" cy="4216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ClrTx/>
            </a:pPr>
            <a:r>
              <a:rPr lang="zh-CN" altLang="en-US" sz="2400" dirty="0">
                <a:hlinkClick r:id="rId3"/>
              </a:rPr>
              <a:t>分享丨</a:t>
            </a:r>
            <a:r>
              <a:rPr lang="en-US" altLang="zh-CN" sz="2400" dirty="0">
                <a:hlinkClick r:id="rId3"/>
              </a:rPr>
              <a:t>【</a:t>
            </a:r>
            <a:r>
              <a:rPr lang="zh-CN" altLang="en-US" sz="2400" dirty="0">
                <a:hlinkClick r:id="rId3"/>
              </a:rPr>
              <a:t>题单</a:t>
            </a:r>
            <a:r>
              <a:rPr lang="en-US" altLang="zh-CN" sz="2400" dirty="0">
                <a:hlinkClick r:id="rId3"/>
              </a:rPr>
              <a:t>】</a:t>
            </a:r>
            <a:r>
              <a:rPr lang="zh-CN" altLang="en-US" sz="2400" dirty="0">
                <a:hlinkClick r:id="rId3"/>
              </a:rPr>
              <a:t>动态规划（入门</a:t>
            </a:r>
            <a:r>
              <a:rPr lang="en-US" altLang="zh-CN" sz="2400" dirty="0">
                <a:hlinkClick r:id="rId3"/>
              </a:rPr>
              <a:t>/</a:t>
            </a:r>
            <a:r>
              <a:rPr lang="zh-CN" altLang="en-US" sz="2400" dirty="0">
                <a:hlinkClick r:id="rId3"/>
              </a:rPr>
              <a:t>背包</a:t>
            </a:r>
            <a:r>
              <a:rPr lang="en-US" altLang="zh-CN" sz="2400" dirty="0">
                <a:hlinkClick r:id="rId3"/>
              </a:rPr>
              <a:t>/</a:t>
            </a:r>
            <a:r>
              <a:rPr lang="zh-CN" altLang="en-US" sz="2400" dirty="0">
                <a:hlinkClick r:id="rId3"/>
              </a:rPr>
              <a:t>状态机</a:t>
            </a:r>
            <a:r>
              <a:rPr lang="en-US" altLang="zh-CN" sz="2400" dirty="0">
                <a:hlinkClick r:id="rId3"/>
              </a:rPr>
              <a:t>/</a:t>
            </a:r>
            <a:r>
              <a:rPr lang="zh-CN" altLang="en-US" sz="2400" dirty="0">
                <a:hlinkClick r:id="rId3"/>
              </a:rPr>
              <a:t>划分</a:t>
            </a:r>
            <a:r>
              <a:rPr lang="en-US" altLang="zh-CN" sz="2400" dirty="0">
                <a:hlinkClick r:id="rId3"/>
              </a:rPr>
              <a:t>/</a:t>
            </a:r>
            <a:r>
              <a:rPr lang="zh-CN" altLang="en-US" sz="2400" dirty="0">
                <a:hlinkClick r:id="rId3"/>
              </a:rPr>
              <a:t>区间</a:t>
            </a:r>
            <a:r>
              <a:rPr lang="en-US" altLang="zh-CN" sz="2400" dirty="0">
                <a:hlinkClick r:id="rId3"/>
              </a:rPr>
              <a:t>/</a:t>
            </a:r>
            <a:r>
              <a:rPr lang="zh-CN" altLang="en-US" sz="2400" dirty="0">
                <a:hlinkClick r:id="rId3"/>
              </a:rPr>
              <a:t>状压</a:t>
            </a:r>
            <a:r>
              <a:rPr lang="en-US" altLang="zh-CN" sz="2400" dirty="0">
                <a:hlinkClick r:id="rId3"/>
              </a:rPr>
              <a:t>/</a:t>
            </a:r>
            <a:r>
              <a:rPr lang="zh-CN" altLang="en-US" sz="2400" dirty="0">
                <a:hlinkClick r:id="rId3"/>
              </a:rPr>
              <a:t>数位</a:t>
            </a:r>
            <a:r>
              <a:rPr lang="en-US" altLang="zh-CN" sz="2400" dirty="0">
                <a:hlinkClick r:id="rId3"/>
              </a:rPr>
              <a:t>/</a:t>
            </a:r>
            <a:r>
              <a:rPr lang="zh-CN" altLang="en-US" sz="2400" dirty="0">
                <a:hlinkClick r:id="rId3"/>
              </a:rPr>
              <a:t>树形</a:t>
            </a:r>
            <a:r>
              <a:rPr lang="en-US" altLang="zh-CN" sz="2400" dirty="0">
                <a:hlinkClick r:id="rId3"/>
              </a:rPr>
              <a:t>/</a:t>
            </a:r>
            <a:r>
              <a:rPr lang="zh-CN" altLang="en-US" sz="2400" dirty="0">
                <a:hlinkClick r:id="rId3"/>
              </a:rPr>
              <a:t>数据结构优化）</a:t>
            </a:r>
            <a:r>
              <a:rPr lang="en-US" altLang="zh-CN" sz="2400" dirty="0">
                <a:hlinkClick r:id="rId3"/>
              </a:rPr>
              <a:t>- </a:t>
            </a:r>
            <a:r>
              <a:rPr lang="zh-CN" altLang="en-US" sz="2400" dirty="0">
                <a:hlinkClick r:id="rId3"/>
              </a:rPr>
              <a:t>讨论 </a:t>
            </a:r>
            <a:r>
              <a:rPr lang="en-US" altLang="zh-CN" sz="2400" dirty="0">
                <a:hlinkClick r:id="rId3"/>
              </a:rPr>
              <a:t>- </a:t>
            </a:r>
            <a:r>
              <a:rPr lang="zh-CN" altLang="en-US" sz="2400" dirty="0">
                <a:hlinkClick r:id="rId3"/>
              </a:rPr>
              <a:t>力扣（</a:t>
            </a:r>
            <a:r>
              <a:rPr lang="en-US" altLang="zh-CN" sz="2400" dirty="0" err="1">
                <a:hlinkClick r:id="rId3"/>
              </a:rPr>
              <a:t>LeetCode</a:t>
            </a:r>
            <a:r>
              <a:rPr lang="zh-CN" altLang="en-US" sz="2400" dirty="0">
                <a:hlinkClick r:id="rId3"/>
              </a:rPr>
              <a:t>）</a:t>
            </a:r>
            <a:endParaRPr lang="en-US" altLang="zh-CN" sz="2400" dirty="0"/>
          </a:p>
          <a:p>
            <a:pPr>
              <a:buClrTx/>
            </a:pP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buClrTx/>
            </a:pPr>
            <a:r>
              <a:rPr lang="zh-CN" altLang="en-US" sz="2400" dirty="0"/>
              <a:t>省</a:t>
            </a:r>
            <a:r>
              <a:rPr lang="en-US" altLang="zh-CN" sz="2400" dirty="0"/>
              <a:t>3/2</a:t>
            </a:r>
            <a:r>
              <a:rPr lang="zh-CN" altLang="en-US" sz="2400" dirty="0"/>
              <a:t>：入门</a:t>
            </a:r>
            <a:r>
              <a:rPr lang="en-US" altLang="zh-CN" sz="2400" dirty="0" err="1"/>
              <a:t>dp</a:t>
            </a:r>
            <a:r>
              <a:rPr lang="en-US" altLang="zh-CN" sz="2400" dirty="0"/>
              <a:t> (1700</a:t>
            </a:r>
            <a:r>
              <a:rPr lang="zh-CN" altLang="en-US" sz="2400" dirty="0"/>
              <a:t>以下的题目）</a:t>
            </a:r>
            <a:endParaRPr lang="en-US" altLang="zh-CN" sz="2400" dirty="0"/>
          </a:p>
          <a:p>
            <a:pPr>
              <a:buClrTx/>
            </a:pPr>
            <a:r>
              <a:rPr lang="zh-CN" altLang="en-US" sz="2400" dirty="0"/>
              <a:t>省</a:t>
            </a:r>
            <a:r>
              <a:rPr lang="en-US" altLang="zh-CN" sz="2400" dirty="0"/>
              <a:t>1</a:t>
            </a:r>
            <a:r>
              <a:rPr lang="zh-CN" altLang="en-US" sz="2400" dirty="0"/>
              <a:t>：入门</a:t>
            </a:r>
            <a:r>
              <a:rPr lang="en-US" altLang="zh-CN" sz="2400" dirty="0" err="1"/>
              <a:t>dp</a:t>
            </a:r>
            <a:r>
              <a:rPr lang="zh-CN" altLang="en-US" sz="2400" dirty="0"/>
              <a:t>（</a:t>
            </a:r>
            <a:r>
              <a:rPr lang="en-US" altLang="zh-CN" sz="2400" dirty="0"/>
              <a:t>1800</a:t>
            </a:r>
            <a:r>
              <a:rPr lang="zh-CN" altLang="en-US" sz="2400" dirty="0"/>
              <a:t>以下的题目）</a:t>
            </a:r>
            <a:r>
              <a:rPr lang="en-US" altLang="zh-CN" sz="2400" dirty="0"/>
              <a:t>+ </a:t>
            </a:r>
            <a:r>
              <a:rPr lang="zh-CN" altLang="en-US" sz="2400" dirty="0"/>
              <a:t>网格图</a:t>
            </a:r>
            <a:r>
              <a:rPr lang="en-US" altLang="zh-CN" sz="2400" dirty="0" err="1"/>
              <a:t>dp</a:t>
            </a:r>
            <a:r>
              <a:rPr lang="zh-CN" altLang="en-US" sz="2400" dirty="0"/>
              <a:t>（</a:t>
            </a:r>
            <a:r>
              <a:rPr lang="en-US" altLang="zh-CN" sz="2400" dirty="0"/>
              <a:t>1800</a:t>
            </a:r>
            <a:r>
              <a:rPr lang="zh-CN" altLang="en-US" sz="2400" dirty="0"/>
              <a:t>以下）</a:t>
            </a:r>
            <a:r>
              <a:rPr lang="en-US" altLang="zh-CN" sz="2400" dirty="0"/>
              <a:t>+ </a:t>
            </a:r>
            <a:r>
              <a:rPr lang="zh-CN" altLang="en-US" sz="2400" dirty="0"/>
              <a:t>背包</a:t>
            </a:r>
            <a:r>
              <a:rPr lang="en-US" altLang="zh-CN" sz="2400" dirty="0" err="1"/>
              <a:t>dp</a:t>
            </a:r>
            <a:r>
              <a:rPr lang="zh-CN" altLang="en-US" sz="2400" dirty="0"/>
              <a:t>（</a:t>
            </a:r>
            <a:r>
              <a:rPr lang="en-US" altLang="zh-CN" sz="2400" dirty="0"/>
              <a:t>0-1</a:t>
            </a:r>
            <a:r>
              <a:rPr lang="zh-CN" altLang="en-US" sz="2400" dirty="0"/>
              <a:t>背包，完全背包，</a:t>
            </a:r>
            <a:r>
              <a:rPr lang="en-US" altLang="zh-CN" sz="2400" dirty="0"/>
              <a:t>1800</a:t>
            </a:r>
            <a:r>
              <a:rPr lang="zh-CN" altLang="en-US" sz="2400" dirty="0"/>
              <a:t>以下）</a:t>
            </a:r>
            <a:r>
              <a:rPr lang="en-US" altLang="zh-CN" sz="2400" dirty="0"/>
              <a:t>+ </a:t>
            </a:r>
            <a:r>
              <a:rPr lang="zh-CN" altLang="en-US" sz="2400" dirty="0"/>
              <a:t>经典线性</a:t>
            </a:r>
            <a:r>
              <a:rPr lang="en-US" altLang="zh-CN" sz="2400" dirty="0" err="1"/>
              <a:t>dp</a:t>
            </a:r>
            <a:r>
              <a:rPr lang="zh-CN" altLang="en-US" sz="2400" dirty="0"/>
              <a:t>（</a:t>
            </a:r>
            <a:r>
              <a:rPr lang="en-US" altLang="zh-CN" sz="2400" dirty="0"/>
              <a:t>1800</a:t>
            </a:r>
            <a:r>
              <a:rPr lang="zh-CN" altLang="en-US" sz="2400" dirty="0"/>
              <a:t>以下）</a:t>
            </a:r>
            <a:endParaRPr lang="en-US" altLang="zh-CN" sz="2400" dirty="0"/>
          </a:p>
          <a:p>
            <a:pPr>
              <a:buClrTx/>
            </a:pPr>
            <a:r>
              <a:rPr lang="zh-CN" altLang="en-US" sz="2400" dirty="0"/>
              <a:t>国</a:t>
            </a:r>
            <a:r>
              <a:rPr lang="en-US" altLang="zh-CN" sz="2400" dirty="0"/>
              <a:t>3/2</a:t>
            </a:r>
            <a:r>
              <a:rPr lang="zh-CN" altLang="en-US" sz="2400" dirty="0"/>
              <a:t>：省</a:t>
            </a:r>
            <a:r>
              <a:rPr lang="en-US" altLang="zh-CN" sz="2400" dirty="0"/>
              <a:t>1</a:t>
            </a:r>
            <a:r>
              <a:rPr lang="zh-CN" altLang="en-US" sz="2400" dirty="0"/>
              <a:t>所有</a:t>
            </a:r>
            <a:r>
              <a:rPr lang="en-US" altLang="zh-CN" sz="2400" dirty="0" err="1"/>
              <a:t>dp</a:t>
            </a:r>
            <a:r>
              <a:rPr lang="en-US" altLang="zh-CN" sz="2400" dirty="0"/>
              <a:t> 1800~2100</a:t>
            </a:r>
            <a:r>
              <a:rPr lang="zh-CN" altLang="en-US" sz="2400" dirty="0"/>
              <a:t>的题目，划分</a:t>
            </a:r>
            <a:r>
              <a:rPr lang="en-US" altLang="zh-CN" sz="2400" dirty="0" err="1"/>
              <a:t>dp</a:t>
            </a:r>
            <a:r>
              <a:rPr lang="zh-CN" altLang="en-US" sz="2400" dirty="0"/>
              <a:t>、区间</a:t>
            </a:r>
            <a:r>
              <a:rPr lang="en-US" altLang="zh-CN" sz="2400" dirty="0" err="1"/>
              <a:t>dp</a:t>
            </a:r>
            <a:r>
              <a:rPr lang="zh-CN" altLang="en-US" sz="2400" dirty="0"/>
              <a:t>、状压</a:t>
            </a:r>
            <a:r>
              <a:rPr lang="en-US" altLang="zh-CN" sz="2400" dirty="0" err="1"/>
              <a:t>dp</a:t>
            </a:r>
            <a:r>
              <a:rPr lang="zh-CN" altLang="en-US" sz="2400" dirty="0"/>
              <a:t>、树形</a:t>
            </a:r>
            <a:r>
              <a:rPr lang="en-US" altLang="zh-CN" sz="2400" dirty="0" err="1"/>
              <a:t>dp</a:t>
            </a:r>
            <a:r>
              <a:rPr lang="zh-CN" altLang="en-US" sz="2400" dirty="0"/>
              <a:t>（</a:t>
            </a:r>
            <a:r>
              <a:rPr lang="en-US" altLang="zh-CN" sz="2400" dirty="0"/>
              <a:t>1900</a:t>
            </a:r>
            <a:r>
              <a:rPr lang="zh-CN" altLang="en-US" sz="2400" dirty="0"/>
              <a:t>以下题目）</a:t>
            </a:r>
            <a:endParaRPr lang="en-US" altLang="zh-CN" sz="2400" dirty="0"/>
          </a:p>
          <a:p>
            <a:pPr>
              <a:buClrTx/>
            </a:pPr>
            <a:r>
              <a:rPr lang="zh-CN" altLang="en-US" sz="2400" dirty="0"/>
              <a:t>国</a:t>
            </a:r>
            <a:r>
              <a:rPr lang="en-US" altLang="zh-CN" sz="2400" dirty="0"/>
              <a:t>1</a:t>
            </a:r>
            <a:r>
              <a:rPr lang="zh-CN" altLang="en-US" sz="2400" dirty="0"/>
              <a:t>：所有</a:t>
            </a:r>
            <a:r>
              <a:rPr lang="en-US" altLang="zh-CN" sz="2400" dirty="0" err="1"/>
              <a:t>dp</a:t>
            </a:r>
            <a:r>
              <a:rPr lang="zh-CN" altLang="en-US" sz="2400" dirty="0"/>
              <a:t>里</a:t>
            </a:r>
            <a:r>
              <a:rPr lang="en-US" altLang="zh-CN" sz="2400" dirty="0"/>
              <a:t>2300</a:t>
            </a:r>
            <a:r>
              <a:rPr lang="zh-CN" altLang="en-US" sz="2400" dirty="0"/>
              <a:t>以下的题目</a:t>
            </a:r>
            <a:endParaRPr lang="en-US" altLang="zh-CN" sz="2400" dirty="0"/>
          </a:p>
          <a:p>
            <a:pPr>
              <a:buClrTx/>
            </a:pPr>
            <a:r>
              <a:rPr lang="en-US" altLang="zh-CN" sz="2400" dirty="0"/>
              <a:t>ACM</a:t>
            </a:r>
            <a:r>
              <a:rPr lang="zh-CN" altLang="en-US" sz="2400" dirty="0"/>
              <a:t>区域单挑银：所有</a:t>
            </a:r>
            <a:endParaRPr lang="en-US" altLang="zh-CN" sz="2400" dirty="0"/>
          </a:p>
          <a:p>
            <a:pPr>
              <a:buClrTx/>
            </a:pP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DB5D5-750C-40C2-9A4C-1FF2B7783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1F8A76D5-3115-B746-783B-5E805E568A03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8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入门</a:t>
            </a:r>
            <a:r>
              <a:rPr lang="en-US" altLang="zh-CN" sz="2800" b="1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8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：</a:t>
            </a:r>
            <a:r>
              <a:rPr lang="zh-CN" altLang="en-US" sz="2800" b="1" dirty="0"/>
              <a:t>爬楼梯 </a:t>
            </a:r>
            <a:r>
              <a:rPr lang="en-US" altLang="zh-CN" sz="3600" b="1" dirty="0">
                <a:hlinkClick r:id="rId3"/>
              </a:rPr>
              <a:t>70. </a:t>
            </a:r>
            <a:r>
              <a:rPr lang="zh-CN" altLang="en-US" sz="3600" b="1" dirty="0">
                <a:hlinkClick r:id="rId3"/>
              </a:rPr>
              <a:t>爬楼梯 </a:t>
            </a:r>
            <a:r>
              <a:rPr lang="en-US" altLang="zh-CN" sz="3600" b="1" dirty="0">
                <a:hlinkClick r:id="rId3"/>
              </a:rPr>
              <a:t>- </a:t>
            </a:r>
            <a:r>
              <a:rPr lang="zh-CN" altLang="en-US" sz="3600" b="1" dirty="0">
                <a:hlinkClick r:id="rId3"/>
              </a:rPr>
              <a:t>力扣（</a:t>
            </a:r>
            <a:r>
              <a:rPr lang="en-US" altLang="zh-CN" sz="3600" b="1" dirty="0" err="1">
                <a:hlinkClick r:id="rId3"/>
              </a:rPr>
              <a:t>LeetCode</a:t>
            </a:r>
            <a:r>
              <a:rPr lang="zh-CN" altLang="en-US" sz="3600" b="1" dirty="0">
                <a:hlinkClick r:id="rId3"/>
              </a:rPr>
              <a:t>）</a:t>
            </a:r>
            <a:endParaRPr lang="en-US" altLang="zh-CN" sz="2800" b="1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A9D4E68-4027-B603-8BB7-CEC18FC21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2093" y="924369"/>
            <a:ext cx="7504732" cy="579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157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5C4339-F8FA-12E0-A8A5-1CE2C1641D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E18C08C1-6998-5898-49A8-E44FE5958796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0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入门</a:t>
            </a:r>
            <a:r>
              <a:rPr lang="en-US" altLang="zh-CN" sz="2000" b="1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0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：</a:t>
            </a:r>
            <a:r>
              <a:rPr lang="zh-CN" altLang="en-US" sz="2000" b="1" dirty="0"/>
              <a:t>爬楼梯 </a:t>
            </a:r>
            <a:r>
              <a:rPr lang="en-US" altLang="zh-CN" sz="2800" b="1" dirty="0">
                <a:hlinkClick r:id="rId3"/>
              </a:rPr>
              <a:t>70. </a:t>
            </a:r>
            <a:r>
              <a:rPr lang="zh-CN" altLang="en-US" sz="2800" b="1" dirty="0">
                <a:hlinkClick r:id="rId3"/>
              </a:rPr>
              <a:t>爬楼梯 </a:t>
            </a:r>
            <a:r>
              <a:rPr lang="en-US" altLang="zh-CN" sz="2800" b="1" dirty="0">
                <a:hlinkClick r:id="rId3"/>
              </a:rPr>
              <a:t>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0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F25922B-ED31-E42F-A3ED-20FC3265F0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21217"/>
            <a:ext cx="12192000" cy="441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22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D023D-42AB-8608-9F8C-47D01DC2A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2B59D39-6E66-4E55-8C27-1680952B552A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0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入门</a:t>
            </a:r>
            <a:r>
              <a:rPr lang="en-US" altLang="zh-CN" sz="2000" b="1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0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：</a:t>
            </a:r>
            <a:r>
              <a:rPr lang="zh-CN" altLang="en-US" sz="2000" b="1" dirty="0"/>
              <a:t>爬楼梯 </a:t>
            </a:r>
            <a:r>
              <a:rPr lang="en-US" altLang="zh-CN" sz="2800" b="1" dirty="0">
                <a:hlinkClick r:id="rId3"/>
              </a:rPr>
              <a:t>70. </a:t>
            </a:r>
            <a:r>
              <a:rPr lang="zh-CN" altLang="en-US" sz="2800" b="1" dirty="0">
                <a:hlinkClick r:id="rId3"/>
              </a:rPr>
              <a:t>爬楼梯 </a:t>
            </a:r>
            <a:r>
              <a:rPr lang="en-US" altLang="zh-CN" sz="2800" b="1" dirty="0">
                <a:hlinkClick r:id="rId3"/>
              </a:rPr>
              <a:t>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0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9A0C875-FC78-5257-63ED-1E0651B104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00099"/>
            <a:ext cx="12192000" cy="465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46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10CF5-A191-8614-13F5-7B4E732C2B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EA5B5AF5-390A-8DFE-6C33-25DB3ECCBC7E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0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入门</a:t>
            </a:r>
            <a:r>
              <a:rPr lang="en-US" altLang="zh-CN" sz="2000" b="1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0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：</a:t>
            </a:r>
            <a:r>
              <a:rPr lang="zh-CN" altLang="en-US" sz="2000" b="1" dirty="0"/>
              <a:t>爬楼梯 </a:t>
            </a:r>
            <a:r>
              <a:rPr lang="en-US" altLang="zh-CN" sz="2800" b="1" dirty="0">
                <a:hlinkClick r:id="rId3"/>
              </a:rPr>
              <a:t>70. </a:t>
            </a:r>
            <a:r>
              <a:rPr lang="zh-CN" altLang="en-US" sz="2800" b="1" dirty="0">
                <a:hlinkClick r:id="rId3"/>
              </a:rPr>
              <a:t>爬楼梯 </a:t>
            </a:r>
            <a:r>
              <a:rPr lang="en-US" altLang="zh-CN" sz="2800" b="1" dirty="0">
                <a:hlinkClick r:id="rId3"/>
              </a:rPr>
              <a:t>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0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1505E1-AB14-5C29-AD7F-0B68FEF56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47364"/>
            <a:ext cx="12548007" cy="194041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9A7F47-097B-A331-7FD9-B32A164495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928837"/>
            <a:ext cx="12192000" cy="30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5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D5A86-4934-7897-B9C5-8E4A55FDD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EAE3094A-53C2-277F-294A-C769E2AF89DC}"/>
              </a:ext>
            </a:extLst>
          </p:cNvPr>
          <p:cNvSpPr/>
          <p:nvPr/>
        </p:nvSpPr>
        <p:spPr>
          <a:xfrm>
            <a:off x="139929" y="0"/>
            <a:ext cx="12386646" cy="7747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0" tIns="0" rIns="0" bIns="0" rtlCol="0" anchor="ctr">
            <a:no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0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入门</a:t>
            </a:r>
            <a:r>
              <a:rPr lang="en-US" altLang="zh-CN" sz="2000" b="1" dirty="0" err="1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dp</a:t>
            </a:r>
            <a:r>
              <a:rPr lang="zh-CN" altLang="en-US" sz="2000" b="1" dirty="0">
                <a:solidFill>
                  <a:srgbClr val="1F2329"/>
                </a:solidFill>
                <a:ea typeface="Noto Sans SC"/>
                <a:cs typeface="Noto Sans SC"/>
                <a:sym typeface="Noto Sans SC"/>
              </a:rPr>
              <a:t>：</a:t>
            </a:r>
            <a:r>
              <a:rPr lang="zh-CN" altLang="en-US" sz="2000" b="1" dirty="0"/>
              <a:t>爬楼梯 </a:t>
            </a:r>
            <a:r>
              <a:rPr lang="en-US" altLang="zh-CN" sz="2800" b="1" dirty="0">
                <a:hlinkClick r:id="rId3"/>
              </a:rPr>
              <a:t>70. </a:t>
            </a:r>
            <a:r>
              <a:rPr lang="zh-CN" altLang="en-US" sz="2800" b="1" dirty="0">
                <a:hlinkClick r:id="rId3"/>
              </a:rPr>
              <a:t>爬楼梯 </a:t>
            </a:r>
            <a:r>
              <a:rPr lang="en-US" altLang="zh-CN" sz="2800" b="1" dirty="0">
                <a:hlinkClick r:id="rId3"/>
              </a:rPr>
              <a:t>- </a:t>
            </a:r>
            <a:r>
              <a:rPr lang="zh-CN" altLang="en-US" sz="2800" b="1" dirty="0">
                <a:hlinkClick r:id="rId3"/>
              </a:rPr>
              <a:t>力扣（</a:t>
            </a:r>
            <a:r>
              <a:rPr lang="en-US" altLang="zh-CN" sz="2800" b="1" dirty="0" err="1">
                <a:hlinkClick r:id="rId3"/>
              </a:rPr>
              <a:t>LeetCode</a:t>
            </a:r>
            <a:r>
              <a:rPr lang="zh-CN" altLang="en-US" sz="2800" b="1" dirty="0">
                <a:hlinkClick r:id="rId3"/>
              </a:rPr>
              <a:t>）</a:t>
            </a:r>
            <a:endParaRPr lang="en-US" altLang="zh-CN" sz="20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5393032-48CB-45D5-E69C-B37C27753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8279" y="851145"/>
            <a:ext cx="8171145" cy="212897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4353AF3-51BC-877B-0160-B45C45646E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153201"/>
            <a:ext cx="12192000" cy="331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436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默认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默认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</TotalTime>
  <Words>771</Words>
  <Application>Microsoft Office PowerPoint</Application>
  <PresentationFormat>宽屏</PresentationFormat>
  <Paragraphs>135</Paragraphs>
  <Slides>38</Slides>
  <Notes>38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38</vt:i4>
      </vt:variant>
    </vt:vector>
  </HeadingPairs>
  <TitlesOfParts>
    <vt:vector size="43" baseType="lpstr">
      <vt:lpstr>Noto Sans SC</vt:lpstr>
      <vt:lpstr>Arial</vt:lpstr>
      <vt:lpstr>Office 主题​​</vt:lpstr>
      <vt:lpstr>默认主题</vt:lpstr>
      <vt:lpstr>默认主题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TsingPig</dc:creator>
  <cp:lastModifiedBy>正阳 朱</cp:lastModifiedBy>
  <cp:revision>245</cp:revision>
  <dcterms:modified xsi:type="dcterms:W3CDTF">2025-03-14T08:26:35Z</dcterms:modified>
</cp:coreProperties>
</file>